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E812C-329E-4648-94FD-A103FE767707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27FD5-DAC7-4D6E-BF6D-177253BB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84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95EB8-D9B0-4299-8B37-07EFABD2325D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578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E0B592-DCDA-40E9-942B-3F14B8FDC3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453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A43-2BBB-4F8A-AD94-857BC9F7C1B6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1987-F50B-4A57-8517-6C1D3DE8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02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A43-2BBB-4F8A-AD94-857BC9F7C1B6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1987-F50B-4A57-8517-6C1D3DE8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14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A43-2BBB-4F8A-AD94-857BC9F7C1B6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1987-F50B-4A57-8517-6C1D3DE8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0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A43-2BBB-4F8A-AD94-857BC9F7C1B6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1987-F50B-4A57-8517-6C1D3DE8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22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A43-2BBB-4F8A-AD94-857BC9F7C1B6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1987-F50B-4A57-8517-6C1D3DE8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7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A43-2BBB-4F8A-AD94-857BC9F7C1B6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1987-F50B-4A57-8517-6C1D3DE8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04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A43-2BBB-4F8A-AD94-857BC9F7C1B6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1987-F50B-4A57-8517-6C1D3DE8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4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A43-2BBB-4F8A-AD94-857BC9F7C1B6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1987-F50B-4A57-8517-6C1D3DE8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3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 userDrawn="1"/>
        </p:nvSpPr>
        <p:spPr>
          <a:xfrm>
            <a:off x="0" y="0"/>
            <a:ext cx="11963400" cy="6642100"/>
          </a:xfrm>
          <a:prstGeom prst="frame">
            <a:avLst>
              <a:gd name="adj1" fmla="val 408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7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A43-2BBB-4F8A-AD94-857BC9F7C1B6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1987-F50B-4A57-8517-6C1D3DE8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A43-2BBB-4F8A-AD94-857BC9F7C1B6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1987-F50B-4A57-8517-6C1D3DE8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0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57A43-2BBB-4F8A-AD94-857BC9F7C1B6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91987-F50B-4A57-8517-6C1D3DE8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02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9.tmp"/><Relationship Id="rId7" Type="http://schemas.openxmlformats.org/officeDocument/2006/relationships/image" Target="../media/image5.jpe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Relationship Id="rId9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3"/>
          <a:stretch/>
        </p:blipFill>
        <p:spPr>
          <a:xfrm>
            <a:off x="3456297" y="2183642"/>
            <a:ext cx="5006932" cy="3723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9809" y="477670"/>
            <a:ext cx="1045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en-US" sz="72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7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IN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স্বাগতম 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2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2286000"/>
            <a:ext cx="2209800" cy="2057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153400" y="2286000"/>
            <a:ext cx="2209800" cy="2057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</a:t>
            </a:r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2286000"/>
            <a:ext cx="21003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37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2667000"/>
            <a:ext cx="2209800" cy="2057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543800" y="2667000"/>
            <a:ext cx="2819400" cy="2057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420" y="2667001"/>
            <a:ext cx="2229161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91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3151910" y="1745667"/>
            <a:ext cx="5611091" cy="2992581"/>
          </a:xfrm>
          <a:prstGeom prst="flowChartMultidocumen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52301"/>
      </p:ext>
    </p:extLst>
  </p:cSld>
  <p:clrMapOvr>
    <a:masterClrMapping/>
  </p:clrMapOvr>
  <p:transition spd="slow">
    <p:fad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228600"/>
            <a:ext cx="1295401" cy="1219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76400"/>
            <a:ext cx="1509880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3048000"/>
            <a:ext cx="1181201" cy="9144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962400"/>
            <a:ext cx="1050188" cy="9144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991100"/>
            <a:ext cx="1266980" cy="10287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991600" y="2743200"/>
            <a:ext cx="1143000" cy="952500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91600" y="3810000"/>
            <a:ext cx="1143000" cy="1066800"/>
          </a:xfrm>
          <a:prstGeom prst="ellipse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991600" y="152400"/>
            <a:ext cx="1143000" cy="1219200"/>
          </a:xfrm>
          <a:prstGeom prst="ellipse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991600" y="1447800"/>
            <a:ext cx="1143000" cy="1219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991600" y="4953000"/>
            <a:ext cx="1143000" cy="1066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>
            <a:endCxn id="7" idx="2"/>
          </p:cNvCxnSpPr>
          <p:nvPr/>
        </p:nvCxnSpPr>
        <p:spPr>
          <a:xfrm>
            <a:off x="3186280" y="914400"/>
            <a:ext cx="5805320" cy="2305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24202" y="2514600"/>
            <a:ext cx="6019799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743200" y="838200"/>
            <a:ext cx="64008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743200" y="2057400"/>
            <a:ext cx="64008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1" idx="2"/>
          </p:cNvCxnSpPr>
          <p:nvPr/>
        </p:nvCxnSpPr>
        <p:spPr>
          <a:xfrm flipV="1">
            <a:off x="2743200" y="5486400"/>
            <a:ext cx="624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6200"/>
            <a:ext cx="8839200" cy="678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2439650"/>
            <a:ext cx="5867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88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142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6072" y="1594194"/>
            <a:ext cx="7738280" cy="452431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IN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মোছাম্মৎ ফাতেমা</a:t>
            </a:r>
            <a:r>
              <a:rPr lang="bn-BD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bn-BD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বেগম    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8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itchFamily="2" charset="0"/>
              </a:rPr>
              <a:t>প্রধান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itchFamily="2" charset="0"/>
              </a:rPr>
              <a:t> শিক্</a:t>
            </a:r>
            <a:r>
              <a:rPr lang="as-IN" sz="48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itchFamily="2" charset="0"/>
              </a:rPr>
              <a:t>ষ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itchFamily="2" charset="0"/>
              </a:rPr>
              <a:t>ক</a:t>
            </a:r>
          </a:p>
          <a:p>
            <a:pPr algn="ctr">
              <a:defRPr/>
            </a:pPr>
            <a:r>
              <a:rPr lang="bn-IN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চেলারচর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সঃ </a:t>
            </a:r>
            <a:r>
              <a:rPr lang="en-US" sz="4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প্রাঃ</a:t>
            </a:r>
            <a:r>
              <a:rPr lang="en-US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বিদ্যালয়</a:t>
            </a:r>
            <a:r>
              <a:rPr lang="bn-BD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 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ছাতক, সুনামগঞ্জ।</a:t>
            </a:r>
          </a:p>
          <a:p>
            <a:pPr algn="ctr">
              <a:defRPr/>
            </a:pP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ইমেইলঃ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fatamagps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05011980@gmail.com</a:t>
            </a:r>
            <a:endParaRPr lang="bn-IN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মোবাইল নংঃ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01715642344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5409" y="288877"/>
            <a:ext cx="351155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শিক্</a:t>
            </a:r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ষ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ক </a:t>
            </a:r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প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র</a:t>
            </a:r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চ</a:t>
            </a:r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ত</a:t>
            </a:r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4427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1" y="494190"/>
            <a:ext cx="4724399" cy="13311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9043" tIns="49521" rIns="99043" bIns="49521" rtlCol="0">
            <a:spAutoFit/>
          </a:bodyPr>
          <a:lstStyle/>
          <a:p>
            <a:pPr defTabSz="990393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7706" y="2056048"/>
            <a:ext cx="6624977" cy="3177775"/>
          </a:xfrm>
          <a:prstGeom prst="rect">
            <a:avLst/>
          </a:prstGeom>
          <a:noFill/>
          <a:ln w="76200">
            <a:noFill/>
          </a:ln>
        </p:spPr>
        <p:txBody>
          <a:bodyPr wrap="square" lIns="99043" tIns="49521" rIns="99043" bIns="49521" rtlCol="0" anchor="ctr">
            <a:spAutoFit/>
          </a:bodyPr>
          <a:lstStyle/>
          <a:p>
            <a:pPr algn="ctr" defTabSz="990393"/>
            <a:r>
              <a:rPr lang="en-US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bn-BD" sz="4000" b="1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0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 defTabSz="990393"/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বর্ণ শিখিঃ </a:t>
            </a:r>
            <a:r>
              <a:rPr lang="bn-BD" sz="4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 থ দ ধ ন   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(শুনি ও বলি)</a:t>
            </a:r>
            <a:endParaRPr lang="en-US" sz="4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en-US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en-US" sz="4000" b="1" dirty="0" err="1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b="1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418" y="1099338"/>
            <a:ext cx="2051120" cy="278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4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13579" y="2157821"/>
            <a:ext cx="8317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১.১.</a:t>
            </a:r>
            <a:r>
              <a:rPr lang="as-IN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বর্ণমালার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ln w="0"/>
                <a:solidFill>
                  <a:srgbClr val="34790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n w="0"/>
              <a:solidFill>
                <a:srgbClr val="34790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60976" y="3375925"/>
            <a:ext cx="8223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b="1" dirty="0" err="1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বর্ণমালার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b="1" dirty="0">
                <a:ln w="0"/>
                <a:solidFill>
                  <a:srgbClr val="EA0075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n w="0"/>
              <a:solidFill>
                <a:srgbClr val="EA0075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13579" y="1462764"/>
            <a:ext cx="45432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bn-IN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298" y="287458"/>
            <a:ext cx="2844031" cy="112785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292153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219201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চলো, আমরা সবাই একটা গানের ভিডিও দেখি</a:t>
            </a:r>
            <a:endParaRPr lang="en-IN" sz="4800" b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8800" y="304323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04323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3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1829812"/>
            <a:ext cx="7696200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96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 </a:t>
            </a:r>
            <a:r>
              <a:rPr lang="en-US" sz="96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96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মরা পড়ব  </a:t>
            </a:r>
            <a:r>
              <a:rPr lang="bn-BD" sz="9600" b="1" i="1" dirty="0">
                <a:ln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 থ দ ধ ন   </a:t>
            </a:r>
            <a:endParaRPr lang="en-US" sz="9600" b="1" i="1" dirty="0">
              <a:ln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60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09800" y="2362200"/>
            <a:ext cx="1524000" cy="1905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362200"/>
            <a:ext cx="2328975" cy="1905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Oval 3"/>
          <p:cNvSpPr/>
          <p:nvPr/>
        </p:nvSpPr>
        <p:spPr>
          <a:xfrm>
            <a:off x="7924800" y="2133600"/>
            <a:ext cx="2286000" cy="22098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841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2286000"/>
            <a:ext cx="1981200" cy="1600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920" y="2438400"/>
            <a:ext cx="2410161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Oval 3"/>
          <p:cNvSpPr/>
          <p:nvPr/>
        </p:nvSpPr>
        <p:spPr>
          <a:xfrm>
            <a:off x="8001000" y="2286000"/>
            <a:ext cx="2514600" cy="19812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2514600"/>
            <a:ext cx="1752600" cy="1600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305800" y="2514600"/>
            <a:ext cx="2209800" cy="16002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1" y="2514600"/>
            <a:ext cx="1790801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1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135</Words>
  <Application>Microsoft Office PowerPoint</Application>
  <PresentationFormat>Widescreen</PresentationFormat>
  <Paragraphs>37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Office Theme</vt:lpstr>
      <vt:lpstr>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Mahbub Adnan Fahim</dc:creator>
  <cp:lastModifiedBy>Mahbub Adnan Fahim</cp:lastModifiedBy>
  <cp:revision>2</cp:revision>
  <dcterms:created xsi:type="dcterms:W3CDTF">2020-01-22T07:00:36Z</dcterms:created>
  <dcterms:modified xsi:type="dcterms:W3CDTF">2020-01-22T07:13:47Z</dcterms:modified>
</cp:coreProperties>
</file>