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60" r:id="rId16"/>
    <p:sldId id="271" r:id="rId17"/>
    <p:sldId id="272" r:id="rId18"/>
    <p:sldId id="256" r:id="rId19"/>
    <p:sldId id="273" r:id="rId20"/>
    <p:sldId id="276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6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6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4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A699-F2DC-4DAA-95BB-435A56D4FCC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F330-895E-4BA2-BB9F-8B600473B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fif"/><Relationship Id="rId5" Type="http://schemas.openxmlformats.org/officeDocument/2006/relationships/image" Target="../media/image33.jfif"/><Relationship Id="rId4" Type="http://schemas.openxmlformats.org/officeDocument/2006/relationships/image" Target="../media/image32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3" y="1643606"/>
            <a:ext cx="8968876" cy="4466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43964" y="627943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66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453BA2-8D12-460C-9999-B772FC372BAC}"/>
              </a:ext>
            </a:extLst>
          </p:cNvPr>
          <p:cNvSpPr txBox="1"/>
          <p:nvPr/>
        </p:nvSpPr>
        <p:spPr>
          <a:xfrm>
            <a:off x="503424" y="5381916"/>
            <a:ext cx="1079798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পড়াশোনার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আমরা কী কী প্রযুক্তি ব্যবহার করি?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EE35CC-396F-4943-A38B-B03B6AAF2475}"/>
              </a:ext>
            </a:extLst>
          </p:cNvPr>
          <p:cNvSpPr txBox="1"/>
          <p:nvPr/>
        </p:nvSpPr>
        <p:spPr>
          <a:xfrm>
            <a:off x="4376816" y="400110"/>
            <a:ext cx="3348216" cy="1107996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>
          <a:xfrm>
            <a:off x="2970958" y="1508106"/>
            <a:ext cx="6199935" cy="3746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40" r="49239" b="11660"/>
          <a:stretch/>
        </p:blipFill>
        <p:spPr>
          <a:xfrm>
            <a:off x="7222879" y="746522"/>
            <a:ext cx="4207121" cy="21210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5" r="1261" b="12110"/>
          <a:stretch/>
        </p:blipFill>
        <p:spPr>
          <a:xfrm>
            <a:off x="656665" y="3143150"/>
            <a:ext cx="3138395" cy="190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7" y="1055432"/>
            <a:ext cx="3004557" cy="1733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62" y="1112371"/>
            <a:ext cx="3240119" cy="1694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2413" y="3324588"/>
            <a:ext cx="3202768" cy="159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FEEDE0F-1D20-4895-BF02-684AF1A1A24F}"/>
              </a:ext>
            </a:extLst>
          </p:cNvPr>
          <p:cNvSpPr txBox="1"/>
          <p:nvPr/>
        </p:nvSpPr>
        <p:spPr>
          <a:xfrm>
            <a:off x="1163373" y="2702731"/>
            <a:ext cx="182131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507E30D-AA65-4AB8-855A-F51266DD3D18}"/>
              </a:ext>
            </a:extLst>
          </p:cNvPr>
          <p:cNvSpPr txBox="1"/>
          <p:nvPr/>
        </p:nvSpPr>
        <p:spPr>
          <a:xfrm>
            <a:off x="4105785" y="2744483"/>
            <a:ext cx="2618671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মোটর সাইকেল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97D1B0-3567-44D3-AB1F-B4B36328ECC5}"/>
              </a:ext>
            </a:extLst>
          </p:cNvPr>
          <p:cNvSpPr txBox="1"/>
          <p:nvPr/>
        </p:nvSpPr>
        <p:spPr>
          <a:xfrm>
            <a:off x="4617429" y="4890836"/>
            <a:ext cx="201879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FEEDE0F-1D20-4895-BF02-684AF1A1A24F}"/>
              </a:ext>
            </a:extLst>
          </p:cNvPr>
          <p:cNvSpPr txBox="1"/>
          <p:nvPr/>
        </p:nvSpPr>
        <p:spPr>
          <a:xfrm>
            <a:off x="1291723" y="4915263"/>
            <a:ext cx="182131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1FEEDE0F-1D20-4895-BF02-684AF1A1A24F}"/>
              </a:ext>
            </a:extLst>
          </p:cNvPr>
          <p:cNvSpPr txBox="1"/>
          <p:nvPr/>
        </p:nvSpPr>
        <p:spPr>
          <a:xfrm>
            <a:off x="8957288" y="2744483"/>
            <a:ext cx="884331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578B20-23C1-4FF2-BD60-F8720154C02C}"/>
              </a:ext>
            </a:extLst>
          </p:cNvPr>
          <p:cNvSpPr txBox="1"/>
          <p:nvPr/>
        </p:nvSpPr>
        <p:spPr>
          <a:xfrm>
            <a:off x="3243425" y="390658"/>
            <a:ext cx="419323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E255465-DB4A-4E8C-8492-6F1822159F53}"/>
              </a:ext>
            </a:extLst>
          </p:cNvPr>
          <p:cNvSpPr txBox="1"/>
          <p:nvPr/>
        </p:nvSpPr>
        <p:spPr>
          <a:xfrm>
            <a:off x="2545650" y="5336690"/>
            <a:ext cx="573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এসব প্রযুক্তি আমরা ব্যবহার করি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8177108-E217-4F1F-9731-814641F4D8BB}"/>
              </a:ext>
            </a:extLst>
          </p:cNvPr>
          <p:cNvSpPr txBox="1"/>
          <p:nvPr/>
        </p:nvSpPr>
        <p:spPr>
          <a:xfrm>
            <a:off x="1604145" y="5744430"/>
            <a:ext cx="825993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যাতায়াতের জন্য আমরা এসব প্রযুক্তি ব্যবহার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8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allAtOnce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32538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80CD87-4BB0-4E13-84F6-D165D1AF8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4" y="1161177"/>
            <a:ext cx="2613242" cy="1755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23B935-7D4C-4B76-BC69-B77408F7659C}"/>
              </a:ext>
            </a:extLst>
          </p:cNvPr>
          <p:cNvSpPr txBox="1"/>
          <p:nvPr/>
        </p:nvSpPr>
        <p:spPr>
          <a:xfrm>
            <a:off x="1382374" y="2947655"/>
            <a:ext cx="156167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15" y="1204581"/>
            <a:ext cx="2573038" cy="1712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55" y="1204581"/>
            <a:ext cx="2782389" cy="1712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33" y="1122256"/>
            <a:ext cx="2437002" cy="1825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7D43CB-39D8-4608-843F-F4A8231A94F2}"/>
              </a:ext>
            </a:extLst>
          </p:cNvPr>
          <p:cNvSpPr txBox="1"/>
          <p:nvPr/>
        </p:nvSpPr>
        <p:spPr>
          <a:xfrm>
            <a:off x="4416570" y="2916820"/>
            <a:ext cx="1082211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FF78D0-02ED-4313-988A-E66B9A7641F0}"/>
              </a:ext>
            </a:extLst>
          </p:cNvPr>
          <p:cNvSpPr txBox="1"/>
          <p:nvPr/>
        </p:nvSpPr>
        <p:spPr>
          <a:xfrm>
            <a:off x="7024253" y="2947655"/>
            <a:ext cx="77056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7497702-CD65-4108-8D92-9167E8EF1DCB}"/>
              </a:ext>
            </a:extLst>
          </p:cNvPr>
          <p:cNvSpPr txBox="1"/>
          <p:nvPr/>
        </p:nvSpPr>
        <p:spPr>
          <a:xfrm>
            <a:off x="9578989" y="2941441"/>
            <a:ext cx="122019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2CA9B4-6353-4EC6-83E4-6E92B66311E9}"/>
              </a:ext>
            </a:extLst>
          </p:cNvPr>
          <p:cNvSpPr txBox="1"/>
          <p:nvPr/>
        </p:nvSpPr>
        <p:spPr>
          <a:xfrm>
            <a:off x="2272146" y="4069911"/>
            <a:ext cx="596221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ব্যবহার করি কেন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D831B2-3BFA-483D-B697-F9A31AA119A5}"/>
              </a:ext>
            </a:extLst>
          </p:cNvPr>
          <p:cNvSpPr txBox="1"/>
          <p:nvPr/>
        </p:nvSpPr>
        <p:spPr>
          <a:xfrm>
            <a:off x="1746541" y="5078154"/>
            <a:ext cx="905264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মালামাল পরিবহনে ও দ্রুত যাতায়াতের জন্য আমরা  এ ধরনের প্রযুক্তি ব্যবহার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578B20-23C1-4FF2-BD60-F8720154C02C}"/>
              </a:ext>
            </a:extLst>
          </p:cNvPr>
          <p:cNvSpPr txBox="1"/>
          <p:nvPr/>
        </p:nvSpPr>
        <p:spPr>
          <a:xfrm>
            <a:off x="3243425" y="390658"/>
            <a:ext cx="4193237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5" grpId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59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300BCA-1C07-4F5F-AE64-52676099FBEE}"/>
              </a:ext>
            </a:extLst>
          </p:cNvPr>
          <p:cNvSpPr txBox="1"/>
          <p:nvPr/>
        </p:nvSpPr>
        <p:spPr>
          <a:xfrm>
            <a:off x="2065858" y="4624754"/>
            <a:ext cx="7556634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rgbClr val="1D1DD3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যাতায়াত ব্যবস্থায় যেসব প্রযুক্তি ব্যবহার করা হয় তার একটি তালিকা প্রস্তুত কর।</a:t>
            </a:r>
            <a:endParaRPr lang="en-US" sz="4000" b="1" dirty="0">
              <a:ln w="12700">
                <a:solidFill>
                  <a:srgbClr val="1D1DD3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56" y="2000694"/>
            <a:ext cx="4314705" cy="2416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BD7728-E91F-482A-B805-960F2AC11C55}"/>
              </a:ext>
            </a:extLst>
          </p:cNvPr>
          <p:cNvSpPr txBox="1"/>
          <p:nvPr/>
        </p:nvSpPr>
        <p:spPr>
          <a:xfrm>
            <a:off x="4049059" y="665732"/>
            <a:ext cx="3590232" cy="1015663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ln w="12700" cmpd="sng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 cmpd="sng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1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4" b="2639"/>
          <a:stretch/>
        </p:blipFill>
        <p:spPr>
          <a:xfrm>
            <a:off x="1538356" y="979348"/>
            <a:ext cx="3430058" cy="1981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DE57BC-1903-407C-9232-5BA9D7A3F03B}"/>
              </a:ext>
            </a:extLst>
          </p:cNvPr>
          <p:cNvSpPr txBox="1"/>
          <p:nvPr/>
        </p:nvSpPr>
        <p:spPr>
          <a:xfrm>
            <a:off x="844587" y="3173461"/>
            <a:ext cx="520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দা,কাস্তে,কোদাল,মই,লাঙল,জোয়াল।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96" y="3562099"/>
            <a:ext cx="3478754" cy="1773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56" y="3687190"/>
            <a:ext cx="2980366" cy="1604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82" y="1176799"/>
            <a:ext cx="3565468" cy="1902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1945A23-D7CF-4326-8330-58AAC71E3781}"/>
              </a:ext>
            </a:extLst>
          </p:cNvPr>
          <p:cNvSpPr txBox="1"/>
          <p:nvPr/>
        </p:nvSpPr>
        <p:spPr>
          <a:xfrm>
            <a:off x="8128000" y="5223876"/>
            <a:ext cx="104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253661-73CB-4C20-9F87-3AE43BB634DA}"/>
              </a:ext>
            </a:extLst>
          </p:cNvPr>
          <p:cNvSpPr txBox="1"/>
          <p:nvPr/>
        </p:nvSpPr>
        <p:spPr>
          <a:xfrm>
            <a:off x="2758916" y="5547041"/>
            <a:ext cx="627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প্রযুক্তি কী কাজে ব্যবহার করা হয়?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F250A3-B0ED-4776-B69C-BE4D0BF20CA6}"/>
              </a:ext>
            </a:extLst>
          </p:cNvPr>
          <p:cNvSpPr txBox="1"/>
          <p:nvPr/>
        </p:nvSpPr>
        <p:spPr>
          <a:xfrm>
            <a:off x="6985662" y="3038755"/>
            <a:ext cx="2615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 কাটা মেশিন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7BF6999-ECB1-48E7-A10F-5F904765B743}"/>
              </a:ext>
            </a:extLst>
          </p:cNvPr>
          <p:cNvSpPr txBox="1"/>
          <p:nvPr/>
        </p:nvSpPr>
        <p:spPr>
          <a:xfrm>
            <a:off x="1538356" y="5181241"/>
            <a:ext cx="288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রোপন করা মেশিন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2C65BB-CB8C-4847-B888-5B792611CDF9}"/>
              </a:ext>
            </a:extLst>
          </p:cNvPr>
          <p:cNvSpPr txBox="1"/>
          <p:nvPr/>
        </p:nvSpPr>
        <p:spPr>
          <a:xfrm>
            <a:off x="2758916" y="5849657"/>
            <a:ext cx="641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কৃষিকাজে এ সকল প্রযুক্তি ব্যবহার করা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1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2" grpId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EB37C5-3AD4-4D06-933D-C55E4FEE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6" y="754852"/>
            <a:ext cx="5130064" cy="3226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D5565-2A42-480B-985B-1A39DEF1E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11" y="754852"/>
            <a:ext cx="5034255" cy="327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BD6DCC-3A01-4A05-9599-014B76C47519}"/>
              </a:ext>
            </a:extLst>
          </p:cNvPr>
          <p:cNvSpPr txBox="1"/>
          <p:nvPr/>
        </p:nvSpPr>
        <p:spPr>
          <a:xfrm>
            <a:off x="2189192" y="4336276"/>
            <a:ext cx="730204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হাঁস-মুরগীর  এ উৎপাদন বৃদ্ধি সম্ভব হচ্ছে?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EB0182-C0DD-42BE-9EE5-E67BEE198C80}"/>
              </a:ext>
            </a:extLst>
          </p:cNvPr>
          <p:cNvSpPr txBox="1"/>
          <p:nvPr/>
        </p:nvSpPr>
        <p:spPr>
          <a:xfrm>
            <a:off x="729205" y="4917292"/>
            <a:ext cx="10752881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হাঁস-মুরগীর উৎপাদন বৃদ্ধি এবং লাভজনক ব্যবসা হচ্ছে।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4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18" y="900625"/>
            <a:ext cx="3368355" cy="2772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10" y="862537"/>
            <a:ext cx="3220302" cy="281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" y="900625"/>
            <a:ext cx="3328976" cy="2772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E6EF5E-62C6-4735-8B1A-050154C35B5C}"/>
              </a:ext>
            </a:extLst>
          </p:cNvPr>
          <p:cNvSpPr txBox="1"/>
          <p:nvPr/>
        </p:nvSpPr>
        <p:spPr>
          <a:xfrm>
            <a:off x="2690353" y="4080174"/>
            <a:ext cx="659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উৎপাদন বৃদ্ধির মূলে কী রয়েছে?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B8D17B-9027-428A-BE3B-9FD214C16A98}"/>
              </a:ext>
            </a:extLst>
          </p:cNvPr>
          <p:cNvSpPr txBox="1"/>
          <p:nvPr/>
        </p:nvSpPr>
        <p:spPr>
          <a:xfrm>
            <a:off x="2560271" y="4573353"/>
            <a:ext cx="639701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উৎপাদন বৃদ্ধির মূলে রয়েছে প্রযুক্তি।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9199DB3-1B6F-4C0B-9421-4BDB6BBF934D}"/>
              </a:ext>
            </a:extLst>
          </p:cNvPr>
          <p:cNvSpPr txBox="1"/>
          <p:nvPr/>
        </p:nvSpPr>
        <p:spPr>
          <a:xfrm>
            <a:off x="1579575" y="5066531"/>
            <a:ext cx="8942698" cy="1200329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হাঁস-মুরগী,গরু-ছাগল পালন এবং মাছ চাষের ক্ষেত্রে উন্নত প্রযুক্তি ব্যবহারের মাধ্যমে আমরা এর উৎপাদন আরও বাড়াতে পারি।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247A5C9-38DC-408B-86C8-66941379BDDF}"/>
              </a:ext>
            </a:extLst>
          </p:cNvPr>
          <p:cNvSpPr txBox="1"/>
          <p:nvPr/>
        </p:nvSpPr>
        <p:spPr>
          <a:xfrm>
            <a:off x="1497073" y="4770721"/>
            <a:ext cx="9107701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জীবনযাত্রাকে  আরামদায়ক ও নিরাপদ করে।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person lying on a bed&#10;&#10;Description automatically generated">
            <a:extLst>
              <a:ext uri="{FF2B5EF4-FFF2-40B4-BE49-F238E27FC236}">
                <a16:creationId xmlns="" xmlns:a16="http://schemas.microsoft.com/office/drawing/2014/main" id="{5CBFF081-1A3A-4FF3-8398-96B0A28F3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76" y="961933"/>
            <a:ext cx="4981704" cy="3279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5823FC0-62A9-4AEA-8FFD-F165E8137499}"/>
              </a:ext>
            </a:extLst>
          </p:cNvPr>
          <p:cNvGrpSpPr/>
          <p:nvPr/>
        </p:nvGrpSpPr>
        <p:grpSpPr>
          <a:xfrm>
            <a:off x="730780" y="961932"/>
            <a:ext cx="4849402" cy="3279561"/>
            <a:chOff x="818171" y="928882"/>
            <a:chExt cx="4849402" cy="3027450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183B55E-3A26-4345-ABF6-7F85F8E62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71" y="928882"/>
              <a:ext cx="4849402" cy="3027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A picture containing grass, woman, sitting, ball&#10;&#10;Description automatically generated">
              <a:extLst>
                <a:ext uri="{FF2B5EF4-FFF2-40B4-BE49-F238E27FC236}">
                  <a16:creationId xmlns="" xmlns:a16="http://schemas.microsoft.com/office/drawing/2014/main" id="{E48B1A7A-18E1-4270-8E49-992CD94F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978" y="1130007"/>
              <a:ext cx="1366461" cy="9300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3131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FAD900-B6E2-456A-B4C1-848CB4217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26" t="29663" r="37387" b="11160"/>
          <a:stretch/>
        </p:blipFill>
        <p:spPr>
          <a:xfrm>
            <a:off x="3657762" y="1579129"/>
            <a:ext cx="2483313" cy="3205584"/>
          </a:xfrm>
          <a:prstGeom prst="rect">
            <a:avLst/>
          </a:prstGeom>
          <a:ln>
            <a:solidFill>
              <a:srgbClr val="1D1DD3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2E2F26-B016-4007-A4B9-253B53ECB688}"/>
              </a:ext>
            </a:extLst>
          </p:cNvPr>
          <p:cNvSpPr txBox="1"/>
          <p:nvPr/>
        </p:nvSpPr>
        <p:spPr>
          <a:xfrm>
            <a:off x="4232595" y="582648"/>
            <a:ext cx="4003497" cy="646331"/>
          </a:xfrm>
          <a:prstGeom prst="rect">
            <a:avLst/>
          </a:prstGeom>
          <a:noFill/>
          <a:ln>
            <a:solidFill>
              <a:srgbClr val="D6009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A35FE7-2A35-4830-BBB6-A5633394ED27}"/>
              </a:ext>
            </a:extLst>
          </p:cNvPr>
          <p:cNvSpPr txBox="1"/>
          <p:nvPr/>
        </p:nvSpPr>
        <p:spPr>
          <a:xfrm>
            <a:off x="4046057" y="5247318"/>
            <a:ext cx="4190035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</a:t>
            </a:r>
            <a:r>
              <a:rPr lang="bn-BD" sz="3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 smtClean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7425BA-9B35-4D97-A4B7-153B18FF3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57" t="23820" r="37556" b="15806"/>
          <a:stretch/>
        </p:blipFill>
        <p:spPr>
          <a:xfrm>
            <a:off x="6141075" y="1579129"/>
            <a:ext cx="2361234" cy="3205584"/>
          </a:xfrm>
          <a:prstGeom prst="rect">
            <a:avLst/>
          </a:prstGeom>
          <a:ln>
            <a:solidFill>
              <a:srgbClr val="1D1DD3"/>
            </a:solidFill>
          </a:ln>
        </p:spPr>
      </p:pic>
    </p:spTree>
    <p:extLst>
      <p:ext uri="{BB962C8B-B14F-4D97-AF65-F5344CB8AC3E}">
        <p14:creationId xmlns:p14="http://schemas.microsoft.com/office/powerpoint/2010/main" val="209820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" y="-7005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E8D331-8D45-42DF-A5A9-D0EDF09A079A}"/>
              </a:ext>
            </a:extLst>
          </p:cNvPr>
          <p:cNvSpPr txBox="1"/>
          <p:nvPr/>
        </p:nvSpPr>
        <p:spPr>
          <a:xfrm>
            <a:off x="3534311" y="955497"/>
            <a:ext cx="3503488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শুণ্যস্থান পূরণ কর</a:t>
            </a:r>
            <a:endParaRPr lang="en-US" sz="4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0F8C11-CC74-45EF-9633-C1B1CA0D9496}"/>
              </a:ext>
            </a:extLst>
          </p:cNvPr>
          <p:cNvSpPr txBox="1"/>
          <p:nvPr/>
        </p:nvSpPr>
        <p:spPr>
          <a:xfrm>
            <a:off x="1482903" y="2467012"/>
            <a:ext cx="8436601" cy="2862322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লাঙল একটি প্রযুক্তি যা----------কাজে ব্যবহার হয়।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 অনেক ----------করে দেয়।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পুস্তক একটি ----------প্রযুক্তি।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জীবনের সাথে ----------------জড়িত।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একটি------------- প্রযুক্তি।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5874" y="2250231"/>
            <a:ext cx="1030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A7F007-285A-4E3D-9DB8-C52D386D69EF}"/>
              </a:ext>
            </a:extLst>
          </p:cNvPr>
          <p:cNvSpPr txBox="1"/>
          <p:nvPr/>
        </p:nvSpPr>
        <p:spPr>
          <a:xfrm>
            <a:off x="6407035" y="2917498"/>
            <a:ext cx="108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en-US" sz="3600" b="1" dirty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073D47-7B64-4172-A8B0-97E4A05D41C8}"/>
              </a:ext>
            </a:extLst>
          </p:cNvPr>
          <p:cNvSpPr txBox="1"/>
          <p:nvPr/>
        </p:nvSpPr>
        <p:spPr>
          <a:xfrm>
            <a:off x="4653008" y="3408073"/>
            <a:ext cx="95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9D7CA8C-C5A9-4ABD-8088-FA3C8C3CED83}"/>
              </a:ext>
            </a:extLst>
          </p:cNvPr>
          <p:cNvSpPr txBox="1"/>
          <p:nvPr/>
        </p:nvSpPr>
        <p:spPr>
          <a:xfrm>
            <a:off x="6467835" y="3937345"/>
            <a:ext cx="176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ঘনিষ্ঠভাবে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B98C9E-3EE4-481C-A1EC-A1D5B1E56F1D}"/>
              </a:ext>
            </a:extLst>
          </p:cNvPr>
          <p:cNvSpPr txBox="1"/>
          <p:nvPr/>
        </p:nvSpPr>
        <p:spPr>
          <a:xfrm>
            <a:off x="3534311" y="4478147"/>
            <a:ext cx="18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2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71"/>
            <a:ext cx="12282151" cy="6830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8725" y="-16847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543075" y="3061135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183844" y="3120896"/>
            <a:ext cx="4855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সঙ্গে পরিচয়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/০১/২০২০</a:t>
            </a:r>
            <a:endParaRPr lang="en-SG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" r="100"/>
          <a:stretch/>
        </p:blipFill>
        <p:spPr>
          <a:xfrm>
            <a:off x="1358648" y="642937"/>
            <a:ext cx="2027490" cy="239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xplosion 1 7"/>
          <p:cNvSpPr/>
          <p:nvPr/>
        </p:nvSpPr>
        <p:spPr>
          <a:xfrm>
            <a:off x="3813680" y="525400"/>
            <a:ext cx="4474487" cy="1630252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21" y="930686"/>
            <a:ext cx="1867533" cy="234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9517" y="3146529"/>
            <a:ext cx="4153461" cy="1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38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8F30B6-150A-4770-9E2F-1453E442DAEC}"/>
              </a:ext>
            </a:extLst>
          </p:cNvPr>
          <p:cNvSpPr txBox="1"/>
          <p:nvPr/>
        </p:nvSpPr>
        <p:spPr>
          <a:xfrm>
            <a:off x="5266481" y="664146"/>
            <a:ext cx="254643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A55443-D715-4D69-9B61-5A97F6157D2D}"/>
              </a:ext>
            </a:extLst>
          </p:cNvPr>
          <p:cNvSpPr txBox="1"/>
          <p:nvPr/>
        </p:nvSpPr>
        <p:spPr>
          <a:xfrm>
            <a:off x="441788" y="1759179"/>
            <a:ext cx="1164062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ছকের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মতো একটি ছক তৈরি কর।ছকের বাম পাশে প্রযুক্তির নাম এবং ডান পাশে প্রযুক্তিটি আমাদের কিভাবে সহায়তা করে তা দলে আলোচনা করে লেখ।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="" xmlns:a16="http://schemas.microsoft.com/office/drawing/2014/main" id="{8EF5F24A-6EF6-43E1-B1E3-7D09A55FD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81677"/>
              </p:ext>
            </p:extLst>
          </p:nvPr>
        </p:nvGraphicFramePr>
        <p:xfrm>
          <a:off x="2761464" y="3472191"/>
          <a:ext cx="8037716" cy="27773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4084907974"/>
                    </a:ext>
                  </a:extLst>
                </a:gridCol>
                <a:gridCol w="3973716">
                  <a:extLst>
                    <a:ext uri="{9D8B030D-6E8A-4147-A177-3AD203B41FA5}">
                      <a16:colId xmlns="" xmlns:a16="http://schemas.microsoft.com/office/drawing/2014/main" val="98320094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প্রযুক্তির নাম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কী কাজে ব্যবহার করা হয়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96728634"/>
                  </a:ext>
                </a:extLst>
              </a:tr>
              <a:tr h="660349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669272576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180805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7422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9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77861C-7F65-436A-BB57-48107799DEF5}"/>
              </a:ext>
            </a:extLst>
          </p:cNvPr>
          <p:cNvSpPr txBox="1"/>
          <p:nvPr/>
        </p:nvSpPr>
        <p:spPr>
          <a:xfrm>
            <a:off x="4736387" y="729465"/>
            <a:ext cx="2137024" cy="1015663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0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B1BBEEB-BA0A-4592-BDAB-3A183F038A8A}"/>
              </a:ext>
            </a:extLst>
          </p:cNvPr>
          <p:cNvSpPr txBox="1"/>
          <p:nvPr/>
        </p:nvSpPr>
        <p:spPr>
          <a:xfrm>
            <a:off x="2032570" y="2246611"/>
            <a:ext cx="8126859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 প্রয়োজন কেন?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ট্রাক্টর, লাঙল কোন ধরনের প্রযুক্তি?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পড়াশোনার জন্য আমরা কী কী প্রযুক্তি ব্যবহার করি?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 জায়গা থেকে অন্য জায়গায় যেতে কী কী প্রযুক্তি ব্যবহার করে থাকি?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E93E08-79C0-42DC-B662-5057CE4DCE94}"/>
              </a:ext>
            </a:extLst>
          </p:cNvPr>
          <p:cNvSpPr/>
          <p:nvPr/>
        </p:nvSpPr>
        <p:spPr>
          <a:xfrm>
            <a:off x="2005758" y="4650310"/>
            <a:ext cx="8828145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বাড়িতে ব্যবহার কর এমন কতগুলো প্রযুক্তির নাম এবং কী কাজে ব্যবহার কর তা লিখে একটি তালিকা প্রস্তুত কর।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15" y="1556954"/>
            <a:ext cx="4963324" cy="3069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77861C-7F65-436A-BB57-48107799DEF5}"/>
              </a:ext>
            </a:extLst>
          </p:cNvPr>
          <p:cNvSpPr txBox="1"/>
          <p:nvPr/>
        </p:nvSpPr>
        <p:spPr>
          <a:xfrm>
            <a:off x="4502552" y="407720"/>
            <a:ext cx="2974694" cy="1015663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6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71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054" r="-3065"/>
          <a:stretch/>
        </p:blipFill>
        <p:spPr>
          <a:xfrm>
            <a:off x="1167528" y="484181"/>
            <a:ext cx="10603926" cy="563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332" y="2389726"/>
            <a:ext cx="49258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6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1" r="65821" b="2134"/>
          <a:stretch/>
        </p:blipFill>
        <p:spPr>
          <a:xfrm>
            <a:off x="919721" y="1336561"/>
            <a:ext cx="4404430" cy="315608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5429" r="34438" b="3929"/>
          <a:stretch/>
        </p:blipFill>
        <p:spPr>
          <a:xfrm>
            <a:off x="6334023" y="1532207"/>
            <a:ext cx="4410879" cy="2925188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F49E374-EBB3-45E3-A4D2-469F07F1FBC2}"/>
              </a:ext>
            </a:extLst>
          </p:cNvPr>
          <p:cNvSpPr txBox="1"/>
          <p:nvPr/>
        </p:nvSpPr>
        <p:spPr>
          <a:xfrm>
            <a:off x="572233" y="4492647"/>
            <a:ext cx="5099406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পড়ার জন্য বই,খাতা,কলম ব্যবহার করছে।</a:t>
            </a:r>
            <a:endParaRPr lang="en-US" sz="40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91C3A1F-0282-4F17-894F-57B5E6DE192C}"/>
              </a:ext>
            </a:extLst>
          </p:cNvPr>
          <p:cNvSpPr txBox="1"/>
          <p:nvPr/>
        </p:nvSpPr>
        <p:spPr>
          <a:xfrm>
            <a:off x="5671639" y="4541138"/>
            <a:ext cx="6185043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1D1D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চাষ করার জন্য ট্রাক্টর ব্যবহার করছে।</a:t>
            </a:r>
            <a:endParaRPr lang="en-US" sz="40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77DFE68-00B4-4841-A5AA-C0C6678F4534}"/>
              </a:ext>
            </a:extLst>
          </p:cNvPr>
          <p:cNvSpPr/>
          <p:nvPr/>
        </p:nvSpPr>
        <p:spPr>
          <a:xfrm>
            <a:off x="1546856" y="722045"/>
            <a:ext cx="8797601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কী করছে?তারা কী কী ব্যবহার করছে?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68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7" t="4602" r="2138" b="1045"/>
          <a:stretch/>
        </p:blipFill>
        <p:spPr>
          <a:xfrm>
            <a:off x="7138535" y="1424631"/>
            <a:ext cx="3637506" cy="3039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38" y="1658651"/>
            <a:ext cx="4308101" cy="2584861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3196C2-EA6F-4252-8F36-440AB6BE8366}"/>
              </a:ext>
            </a:extLst>
          </p:cNvPr>
          <p:cNvSpPr txBox="1"/>
          <p:nvPr/>
        </p:nvSpPr>
        <p:spPr>
          <a:xfrm>
            <a:off x="648002" y="4590891"/>
            <a:ext cx="521940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 জন্য গাড়ি ব্যবহার করছে।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57CB18-C112-4FCB-899F-4398EC06619E}"/>
              </a:ext>
            </a:extLst>
          </p:cNvPr>
          <p:cNvSpPr txBox="1"/>
          <p:nvPr/>
        </p:nvSpPr>
        <p:spPr>
          <a:xfrm>
            <a:off x="6131860" y="4590891"/>
            <a:ext cx="5795682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যাতায়াতের জন্য সাইকেল ব্যবহার করছে।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A77DFE68-00B4-4841-A5AA-C0C6678F4534}"/>
              </a:ext>
            </a:extLst>
          </p:cNvPr>
          <p:cNvSpPr/>
          <p:nvPr/>
        </p:nvSpPr>
        <p:spPr>
          <a:xfrm>
            <a:off x="1468601" y="655190"/>
            <a:ext cx="8797601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 কী করছে?তারা কী কী ব্যবহার করছে?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05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B50275-D5D8-49C8-A33A-5A4619198B92}"/>
              </a:ext>
            </a:extLst>
          </p:cNvPr>
          <p:cNvSpPr txBox="1"/>
          <p:nvPr/>
        </p:nvSpPr>
        <p:spPr>
          <a:xfrm>
            <a:off x="2356284" y="5163513"/>
            <a:ext cx="7171362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7AEFF9C-0DC8-480A-8E9D-5300B7504CFC}"/>
              </a:ext>
            </a:extLst>
          </p:cNvPr>
          <p:cNvSpPr txBox="1"/>
          <p:nvPr/>
        </p:nvSpPr>
        <p:spPr>
          <a:xfrm>
            <a:off x="1879201" y="4079412"/>
            <a:ext cx="8250149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চিত্রগুলোতে যেসব জিনিস দেখানো হয়েছে সেগুলো সবই আমাদের কাজে লাগে। এগুলো সবই প্রযুক্তি।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2" y="1305189"/>
            <a:ext cx="3160230" cy="2023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35" y="1452672"/>
            <a:ext cx="2702783" cy="2088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7" y="1640541"/>
            <a:ext cx="3015279" cy="16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E770303-8CAD-44B7-852B-50571396665A}"/>
              </a:ext>
            </a:extLst>
          </p:cNvPr>
          <p:cNvSpPr txBox="1"/>
          <p:nvPr/>
        </p:nvSpPr>
        <p:spPr>
          <a:xfrm>
            <a:off x="4755923" y="763152"/>
            <a:ext cx="310964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18946AE6-FF09-4CD4-844C-4F7C4D5E6FE7}"/>
              </a:ext>
            </a:extLst>
          </p:cNvPr>
          <p:cNvSpPr txBox="1"/>
          <p:nvPr/>
        </p:nvSpPr>
        <p:spPr>
          <a:xfrm>
            <a:off x="3905180" y="5050493"/>
            <a:ext cx="4811132" cy="923330"/>
          </a:xfrm>
          <a:prstGeom prst="rect">
            <a:avLst/>
          </a:prstGeom>
          <a:noFill/>
          <a:ln w="28575">
            <a:solidFill>
              <a:srgbClr val="1D1DD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সাথে পরিচয়</a:t>
            </a:r>
            <a:endParaRPr lang="en-US" sz="5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59" y="1959709"/>
            <a:ext cx="5685193" cy="2844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04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1CA440B-95DE-42C8-B44A-223459786DA4}"/>
              </a:ext>
            </a:extLst>
          </p:cNvPr>
          <p:cNvSpPr txBox="1"/>
          <p:nvPr/>
        </p:nvSpPr>
        <p:spPr>
          <a:xfrm>
            <a:off x="2129164" y="3256764"/>
            <a:ext cx="8363164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শিক্ষার্থীরা-------</a:t>
            </a:r>
          </a:p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 পড়াশোনা,যাতায়াত ও কৃষিতে প্রযুক্তির বিকাশ ও ব্যবহার বর্ণনা করতে পারবে।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272146" y="1437698"/>
            <a:ext cx="246184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3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6982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51A20E-9BD2-40FD-BCC5-B8E33801ED2A}"/>
              </a:ext>
            </a:extLst>
          </p:cNvPr>
          <p:cNvSpPr txBox="1"/>
          <p:nvPr/>
        </p:nvSpPr>
        <p:spPr>
          <a:xfrm>
            <a:off x="1126905" y="3606466"/>
            <a:ext cx="9973217" cy="10772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প্রত্যেকেই কোন না কোন কাজ করছে এবং তার প্রয়োজনীয় জিনিস ব্যবহার করছে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ব্যবহৃত প্রত্যেকটি জিনিসই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F340E09-33B3-4495-9AFE-37DE29D805A0}"/>
              </a:ext>
            </a:extLst>
          </p:cNvPr>
          <p:cNvSpPr txBox="1"/>
          <p:nvPr/>
        </p:nvSpPr>
        <p:spPr>
          <a:xfrm>
            <a:off x="1117050" y="4950485"/>
            <a:ext cx="9826072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পারে একটি যন্ত্র, একটি হাতিয়ার বা কোন পদ্ধতি যা আমাদের কাজে লাগে।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0" y="1007190"/>
            <a:ext cx="2380130" cy="212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00" y="1110714"/>
            <a:ext cx="2874215" cy="1979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28" y="1265511"/>
            <a:ext cx="2488376" cy="2142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95E5E6-90DD-4BF2-BDC0-66F50B99A3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0"/>
          <a:stretch/>
        </p:blipFill>
        <p:spPr>
          <a:xfrm>
            <a:off x="6113513" y="1206018"/>
            <a:ext cx="2739465" cy="210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9E76A126-D976-4E35-B6DB-E02F0E126D48}"/>
              </a:ext>
            </a:extLst>
          </p:cNvPr>
          <p:cNvSpPr txBox="1"/>
          <p:nvPr/>
        </p:nvSpPr>
        <p:spPr>
          <a:xfrm>
            <a:off x="2110048" y="359452"/>
            <a:ext cx="784007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আবারও ভালোভাবে লক্ষ কর।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0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0"/>
            <a:ext cx="12282151" cy="6830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146" y="636384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ফরিদা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ইয়াসমিন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গুঠইল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চাঁপাই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7288" y="0"/>
            <a:ext cx="234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২০২০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group of people sitting at a table in a room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914795CE-C4E8-40FA-A37A-716AA52EE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25" y="739190"/>
            <a:ext cx="3257397" cy="227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7" y="720159"/>
            <a:ext cx="3472904" cy="2273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B96CCC0-EA77-4086-B4C4-38B864440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2917"/>
          <a:stretch>
            <a:fillRect/>
          </a:stretch>
        </p:blipFill>
        <p:spPr>
          <a:xfrm>
            <a:off x="765847" y="3174646"/>
            <a:ext cx="3444925" cy="2143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person, little, girl, child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133577-170F-4D5D-B12C-D907E84BE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96" y="729896"/>
            <a:ext cx="3607245" cy="2346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3DA78B-9FBF-459E-96AF-F14ADF203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25" y="3150703"/>
            <a:ext cx="3656822" cy="217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93CB640-6DEF-4532-BF32-B7B5DC0E43C5}"/>
              </a:ext>
            </a:extLst>
          </p:cNvPr>
          <p:cNvSpPr txBox="1"/>
          <p:nvPr/>
        </p:nvSpPr>
        <p:spPr>
          <a:xfrm>
            <a:off x="1225038" y="5398009"/>
            <a:ext cx="10171415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পড়াশুনার জন্য আমরা বিভিন্ন প্রযুক্তি ব্যবহার করি।যেমন পেন্সিল,পাঠ্যপুস্তক,খাতা ইত্যাদি।শ্রেণিকক্ষে শিক্ষক ব্লাকবোর্ড,চক এবং অন্যান্য যন্ত্রপাতি ব্যবহার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4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963</Words>
  <Application>Microsoft Office PowerPoint</Application>
  <PresentationFormat>Widescreen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84</cp:revision>
  <dcterms:created xsi:type="dcterms:W3CDTF">2020-01-15T11:22:07Z</dcterms:created>
  <dcterms:modified xsi:type="dcterms:W3CDTF">2020-01-27T12:07:30Z</dcterms:modified>
</cp:coreProperties>
</file>