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3" r:id="rId2"/>
    <p:sldId id="274" r:id="rId3"/>
    <p:sldId id="256" r:id="rId4"/>
    <p:sldId id="259" r:id="rId5"/>
    <p:sldId id="258" r:id="rId6"/>
    <p:sldId id="260" r:id="rId7"/>
    <p:sldId id="261" r:id="rId8"/>
    <p:sldId id="275" r:id="rId9"/>
    <p:sldId id="262" r:id="rId10"/>
    <p:sldId id="263" r:id="rId11"/>
    <p:sldId id="264" r:id="rId12"/>
    <p:sldId id="276" r:id="rId13"/>
    <p:sldId id="265" r:id="rId14"/>
    <p:sldId id="266" r:id="rId15"/>
    <p:sldId id="268" r:id="rId16"/>
    <p:sldId id="269" r:id="rId17"/>
    <p:sldId id="270" r:id="rId18"/>
    <p:sldId id="271" r:id="rId19"/>
    <p:sldId id="272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60"/>
  </p:normalViewPr>
  <p:slideViewPr>
    <p:cSldViewPr>
      <p:cViewPr>
        <p:scale>
          <a:sx n="70" d="100"/>
          <a:sy n="70" d="100"/>
        </p:scale>
        <p:origin x="-816" y="-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D99D6-3A9F-4C0F-A50E-8622F3D1AA4F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105F4-7AF8-4608-A6D5-E070584892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105F4-7AF8-4608-A6D5-E0705848929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0" y="114300"/>
            <a:ext cx="9041950" cy="5448300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351524" y="478062"/>
            <a:ext cx="5515875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সবাইকে... </a:t>
            </a:r>
            <a:endParaRPr lang="en-US" sz="7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2571541"/>
            <a:ext cx="5011737" cy="203873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156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156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5600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35358" t="4187"/>
          <a:stretch/>
        </p:blipFill>
        <p:spPr>
          <a:xfrm>
            <a:off x="0" y="0"/>
            <a:ext cx="4648200" cy="571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4072" r="38512"/>
          <a:stretch/>
        </p:blipFill>
        <p:spPr>
          <a:xfrm>
            <a:off x="4648200" y="0"/>
            <a:ext cx="44958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33600" y="209550"/>
            <a:ext cx="5029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যেসব মাধ্যম বা উৎস থেকে আমরা তথ্য পাই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images(26).jpg"/>
          <p:cNvPicPr>
            <a:picLocks noChangeAspect="1"/>
          </p:cNvPicPr>
          <p:nvPr/>
        </p:nvPicPr>
        <p:blipFill>
          <a:blip r:embed="rId3"/>
          <a:srcRect l="9440" t="1770" r="7965" b="885"/>
          <a:stretch>
            <a:fillRect/>
          </a:stretch>
        </p:blipFill>
        <p:spPr>
          <a:xfrm>
            <a:off x="152400" y="2800350"/>
            <a:ext cx="2819400" cy="2215243"/>
          </a:xfrm>
          <a:prstGeom prst="rect">
            <a:avLst/>
          </a:prstGeom>
        </p:spPr>
      </p:pic>
      <p:pic>
        <p:nvPicPr>
          <p:cNvPr id="21" name="Picture 20" descr="images(2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1" y="895350"/>
            <a:ext cx="2743199" cy="18792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352800" y="1998643"/>
            <a:ext cx="4267200" cy="95410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রেডিও বা টেলিভিশনে আমরা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আবহাওয়ার তথ্য পাই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images(3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5750"/>
            <a:ext cx="1981200" cy="19812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ages(3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85750"/>
            <a:ext cx="2286000" cy="19812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ages(3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800350"/>
            <a:ext cx="2438400" cy="18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ages(3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2800350"/>
            <a:ext cx="2362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953000" y="666750"/>
            <a:ext cx="350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খবরের কাগজ থেকে আমরা দেশ বিদেশের বিভিন্ন নতুন তথ্য পাই।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3105150"/>
            <a:ext cx="32004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পাঠ্য পুস্তক থেকে আমরা বিজ্ঞান ও অন্যান্য বিষয়ের তথ্য পেয়ে থাকি।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28575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জানার আরো অনেক উৎস আছে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(3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57250"/>
            <a:ext cx="2286000" cy="2286000"/>
          </a:xfrm>
          <a:prstGeom prst="rect">
            <a:avLst/>
          </a:prstGeom>
        </p:spPr>
      </p:pic>
      <p:pic>
        <p:nvPicPr>
          <p:cNvPr id="6" name="Picture 5" descr="images(3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971550"/>
            <a:ext cx="2895600" cy="1733550"/>
          </a:xfrm>
          <a:prstGeom prst="rect">
            <a:avLst/>
          </a:prstGeom>
        </p:spPr>
      </p:pic>
      <p:pic>
        <p:nvPicPr>
          <p:cNvPr id="8" name="Picture 7" descr="images(4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333750"/>
            <a:ext cx="2857500" cy="160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3800" y="3486150"/>
            <a:ext cx="45720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বর্তমানে আমরা ইন্টারনেট, মোবাইল, কম্পিঊটার, ফেইসবুক ইত্যাদির মাধ্যমে ও নানা তথ্য পেতে পারি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s(4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971550"/>
            <a:ext cx="2552700" cy="1824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3891975"/>
            <a:ext cx="6477000" cy="58477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তথ্য কী? তথ্য সংগ্রহের ৫ টি উৎসের নাম লেখ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266700"/>
            <a:ext cx="2667000" cy="796469"/>
          </a:xfrm>
          <a:prstGeom prst="cloudCallou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axresdefaul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291590"/>
            <a:ext cx="3733800" cy="2100263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0" y="219730"/>
            <a:ext cx="4191000" cy="523220"/>
          </a:xfrm>
          <a:prstGeom prst="homePlat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তথ্য জানানো কেন দরকার?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2419350"/>
            <a:ext cx="2667000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সবাইকে না জানালে </a:t>
            </a:r>
            <a:r>
              <a:rPr lang="bn-BD" sz="2800" dirty="0" smtClean="0"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ঘূর্ণিঝড়ে মানুষের ক্ষতি ও প্রাণহানি </a:t>
            </a:r>
            <a:r>
              <a:rPr lang="bn-BD" sz="2800" dirty="0" smtClean="0"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হবে ।    </a:t>
            </a:r>
            <a:endParaRPr lang="en-US" sz="2800" dirty="0">
              <a:solidFill>
                <a:srgbClr val="18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3742"/>
            <a:ext cx="2895600" cy="163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ages(39).jpg"/>
          <p:cNvPicPr>
            <a:picLocks noChangeAspect="1"/>
          </p:cNvPicPr>
          <p:nvPr/>
        </p:nvPicPr>
        <p:blipFill>
          <a:blip r:embed="rId3"/>
          <a:srcRect t="11111" r="1667" b="11111"/>
          <a:stretch>
            <a:fillRect/>
          </a:stretch>
        </p:blipFill>
        <p:spPr>
          <a:xfrm>
            <a:off x="6248400" y="2316772"/>
            <a:ext cx="2819400" cy="1897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mages(4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343150"/>
            <a:ext cx="2905823" cy="1788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581400" y="931843"/>
            <a:ext cx="48006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টেলিভিশনে আবহাওয়ার খবরে বলা হয়েছে আগামী কাল ঘুর্নিঝড় হতে পারে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476750"/>
            <a:ext cx="8458200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সুন্দর জীবন যাপনের জন্য আমরা সঠিক তথ্য জানব এবং অন্যদের জানাবো।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4105930"/>
            <a:ext cx="7696200" cy="52322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জানা এবং অন্যকে জানানো কেন গুরুত্বপূর্ণ তা পাঁচটি বাক্যে লেখ 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285750"/>
            <a:ext cx="2133600" cy="702766"/>
          </a:xfrm>
          <a:prstGeom prst="cloudCallou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gro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49" y="1352550"/>
            <a:ext cx="3177209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1123950"/>
            <a:ext cx="2057400" cy="1826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361950"/>
            <a:ext cx="6172200" cy="4444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 বইয়ের সাথে সংযোগ সাধন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739575"/>
            <a:ext cx="8382000" cy="58477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প্রাথমিক বিজ্ঞান বইয়ের ৬৯ ও ৭০ পৃষ্টা খুলে নিরবে পড়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050"/>
            <a:ext cx="9144000" cy="5143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1FD2873-9D6F-448F-B7DD-37602FEEBF34}"/>
              </a:ext>
            </a:extLst>
          </p:cNvPr>
          <p:cNvSpPr txBox="1"/>
          <p:nvPr/>
        </p:nvSpPr>
        <p:spPr>
          <a:xfrm>
            <a:off x="6172200" y="190500"/>
            <a:ext cx="2438400" cy="796469"/>
          </a:xfrm>
          <a:prstGeom prst="cloudCallout">
            <a:avLst>
              <a:gd name="adj1" fmla="val -26216"/>
              <a:gd name="adj2" fmla="val 102089"/>
            </a:avLst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33600" y="181993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অল্প কথায় উত্তর 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9600" y="2786955"/>
            <a:ext cx="72390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তথ্য কী?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তথ্য সংগ্রহের তিনটি উৎসের নাম বল।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একে অন্যের সংগে তথ্যের আদান প্রদান কে কী বলে?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34ED94E-F8BA-4959-B16A-8350E06BAB76}"/>
              </a:ext>
            </a:extLst>
          </p:cNvPr>
          <p:cNvSpPr txBox="1"/>
          <p:nvPr/>
        </p:nvSpPr>
        <p:spPr>
          <a:xfrm>
            <a:off x="2895600" y="209550"/>
            <a:ext cx="306675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1E17319-4061-4065-9F8F-6FB550EA1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47751"/>
            <a:ext cx="51816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019550"/>
            <a:ext cx="7848600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অন্যদের সংগে তুমি কীভাবে যোগাযোগ করবে এবং যোগাযোগের জন্য কী কী ব্যবহার করবে তা একটি ছকে লেখ।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91.png"/>
          <p:cNvPicPr>
            <a:picLocks noChangeAspect="1"/>
          </p:cNvPicPr>
          <p:nvPr/>
        </p:nvPicPr>
        <p:blipFill>
          <a:blip r:embed="rId2"/>
          <a:srcRect l="2620" t="13399" r="2620" b="5555"/>
          <a:stretch>
            <a:fillRect/>
          </a:stretch>
        </p:blipFill>
        <p:spPr>
          <a:xfrm>
            <a:off x="152400" y="57151"/>
            <a:ext cx="8915400" cy="4946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428999" y="819150"/>
            <a:ext cx="2286001" cy="4269436"/>
            <a:chOff x="4453280" y="1835526"/>
            <a:chExt cx="2085975" cy="4285397"/>
          </a:xfrm>
        </p:grpSpPr>
        <p:grpSp>
          <p:nvGrpSpPr>
            <p:cNvPr id="6" name="Group 7"/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501D602-C914-4567-BCD6-91FB794EB0BB}"/>
              </a:ext>
            </a:extLst>
          </p:cNvPr>
          <p:cNvSpPr/>
          <p:nvPr/>
        </p:nvSpPr>
        <p:spPr>
          <a:xfrm>
            <a:off x="3352800" y="190500"/>
            <a:ext cx="24384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প্রস্তুতকারী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028950"/>
            <a:ext cx="3124200" cy="16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মীরা  রোকেয়া খাতুন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রাঢ়িশাল সরকারি প্রাথমিক বিদ্যালয়।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লাখাই,হবিগঞ্জ।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Screenshot_20190825-130224_Galle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342900"/>
            <a:ext cx="1752600" cy="2190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105400" y="3181350"/>
            <a:ext cx="36507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প্রাথমিক বিজ্ঞান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অধ্যায়ঃ এগারো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সংগ্রহের উপায় সমূহ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981200" y="1733550"/>
          <a:ext cx="5475287" cy="685800"/>
        </p:xfrm>
        <a:graphic>
          <a:graphicData uri="http://schemas.openxmlformats.org/presentationml/2006/ole">
            <p:oleObj spid="_x0000_s1026" name="Packager Shell Object" showAsIcon="1" r:id="rId3" imgW="5474880" imgH="685800" progId="Package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4600" y="81915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চল আমরা একটি ভিডিও দেখি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257175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টেলিভিশনে আমরা কী দেখলাম?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386715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তথ্য আমরা বিভিন্ন ভাবে সংগ্রহ করতে পারি।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318135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আগামীকালের আবহাওয়ার তথ্য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71500"/>
            <a:ext cx="69342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আমাদের আজকের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3028950"/>
            <a:ext cx="6858000" cy="4470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সংগ্রহের উপায়সমূহ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248150"/>
            <a:ext cx="830580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হচ্ছে কোনো ব্যক্তি,বস্তু বা ঘটনা সম্পর্কে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ধারনা লাভ করা।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133" y="133350"/>
            <a:ext cx="4631268" cy="26050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280035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টেলিভিশনে বলা হচ্ছে আগামী ১৯ নভেম্বর সমাপনী পরীক্ষা শুরু হবে।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318135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উপরের জানানো খবর কে আমরা কী বলতে  পারি?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(42).jpg"/>
          <p:cNvPicPr>
            <a:picLocks noChangeAspect="1"/>
          </p:cNvPicPr>
          <p:nvPr/>
        </p:nvPicPr>
        <p:blipFill>
          <a:blip r:embed="rId3"/>
          <a:srcRect l="8334" t="10265" r="16667" b="31457"/>
          <a:stretch>
            <a:fillRect/>
          </a:stretch>
        </p:blipFill>
        <p:spPr>
          <a:xfrm>
            <a:off x="3733800" y="3714750"/>
            <a:ext cx="1295400" cy="527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31242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সরবরাহের বিভিন্ন মাধ্যমের নাম বলতে পারবে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048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বিনিময়ের গুরূত্ব ব্যাখ্যা করতে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97233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85800" y="3124200"/>
            <a:ext cx="685800" cy="457200"/>
          </a:xfrm>
          <a:prstGeom prst="rightArrow">
            <a:avLst/>
          </a:prstGeom>
          <a:gradFill flip="none" rotWithShape="1">
            <a:gsLst>
              <a:gs pos="43000">
                <a:srgbClr val="A603AB">
                  <a:alpha val="1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85800" y="4038600"/>
            <a:ext cx="685800" cy="457200"/>
          </a:xfrm>
          <a:prstGeom prst="rightArrow">
            <a:avLst/>
          </a:prstGeom>
          <a:gradFill flip="none" rotWithShape="1">
            <a:gsLst>
              <a:gs pos="43000">
                <a:srgbClr val="A603AB">
                  <a:alpha val="1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29000" y="266700"/>
            <a:ext cx="2438400" cy="796469"/>
          </a:xfrm>
          <a:prstGeom prst="cloudCallou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819150"/>
            <a:ext cx="4419600" cy="107721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টেলিভিশনে জানতে পারলে সুনামগঞ্জে বন্যা হচ্ছে।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(2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85750"/>
            <a:ext cx="3466919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images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190750"/>
            <a:ext cx="3924300" cy="261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images(25).jpg"/>
          <p:cNvPicPr>
            <a:picLocks noChangeAspect="1"/>
          </p:cNvPicPr>
          <p:nvPr/>
        </p:nvPicPr>
        <p:blipFill>
          <a:blip r:embed="rId2"/>
          <a:srcRect l="10370" t="18889" r="11111" b="19604"/>
          <a:stretch>
            <a:fillRect/>
          </a:stretch>
        </p:blipFill>
        <p:spPr>
          <a:xfrm>
            <a:off x="609600" y="361950"/>
            <a:ext cx="3875567" cy="4267200"/>
          </a:xfrm>
          <a:prstGeom prst="rect">
            <a:avLst/>
          </a:prstGeom>
        </p:spPr>
      </p:pic>
      <p:pic>
        <p:nvPicPr>
          <p:cNvPr id="4" name="Picture 3" descr="images(24).jpg"/>
          <p:cNvPicPr>
            <a:picLocks noChangeAspect="1"/>
          </p:cNvPicPr>
          <p:nvPr/>
        </p:nvPicPr>
        <p:blipFill>
          <a:blip r:embed="rId3"/>
          <a:srcRect r="4568" b="23333"/>
          <a:stretch>
            <a:fillRect/>
          </a:stretch>
        </p:blipFill>
        <p:spPr>
          <a:xfrm>
            <a:off x="751367" y="590549"/>
            <a:ext cx="3505200" cy="3810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1733550"/>
            <a:ext cx="32004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স্কুলের নোটিশ বোর্ড থেকে জানতে পারলে আগামী সপ্তাহে গ্রীস্মকালীন ছুটি।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429000" y="209550"/>
            <a:ext cx="3048000" cy="796469"/>
          </a:xfrm>
          <a:prstGeom prst="cloudCallou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D895EC8A-0CB7-468A-98E9-6196BF1F7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85" t="25388" r="28773" b="11907"/>
          <a:stretch/>
        </p:blipFill>
        <p:spPr>
          <a:xfrm>
            <a:off x="3810000" y="1276350"/>
            <a:ext cx="2288617" cy="1893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762000" y="3409950"/>
            <a:ext cx="73152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 তথ্যের নাম দেয়া হলো। এই তথ্য গুলো কোথা থেকে পাই লেখ।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পরীক্ষার সময় সূচী  ২। আবহাওয়ার খবর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বিভিন্ন গুরুত্বপূর্ণ ঘটনাবলী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খেলার খবর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362</Words>
  <Application>Microsoft Office PowerPoint</Application>
  <PresentationFormat>On-screen Show (16:9)</PresentationFormat>
  <Paragraphs>56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Win7</cp:lastModifiedBy>
  <cp:revision>32</cp:revision>
  <dcterms:created xsi:type="dcterms:W3CDTF">2006-08-16T00:00:00Z</dcterms:created>
  <dcterms:modified xsi:type="dcterms:W3CDTF">2020-01-28T13:22:14Z</dcterms:modified>
</cp:coreProperties>
</file>