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1" r:id="rId7"/>
    <p:sldId id="262" r:id="rId8"/>
    <p:sldId id="270" r:id="rId9"/>
    <p:sldId id="263" r:id="rId10"/>
    <p:sldId id="260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0202"/>
    <a:srgbClr val="EC04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A6D53-3597-412F-8F15-A8D9DFF7534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7D268-EA32-4043-9529-C80192784389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কালেমা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477834F-FF70-44D6-AA21-D59A366F470C}" type="parTrans" cxnId="{1B1F9B65-8258-4B0E-BA73-1DDF11BB8A64}">
      <dgm:prSet/>
      <dgm:spPr/>
      <dgm:t>
        <a:bodyPr/>
        <a:lstStyle/>
        <a:p>
          <a:endParaRPr lang="en-US"/>
        </a:p>
      </dgm:t>
    </dgm:pt>
    <dgm:pt modelId="{90145938-CBBC-4B4B-95D6-DB521BB81C97}" type="sibTrans" cxnId="{1B1F9B65-8258-4B0E-BA73-1DDF11BB8A64}">
      <dgm:prSet/>
      <dgm:spPr/>
      <dgm:t>
        <a:bodyPr/>
        <a:lstStyle/>
        <a:p>
          <a:endParaRPr lang="en-US"/>
        </a:p>
      </dgm:t>
    </dgm:pt>
    <dgm:pt modelId="{99DB9DC3-617A-4175-9C08-D55F69476865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সালাত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B259E2E-024A-4D5A-BA64-49CAFC2EE51C}" type="parTrans" cxnId="{F8066102-B2C8-4429-92AA-486A3F1345D5}">
      <dgm:prSet/>
      <dgm:spPr/>
      <dgm:t>
        <a:bodyPr/>
        <a:lstStyle/>
        <a:p>
          <a:endParaRPr lang="en-US"/>
        </a:p>
      </dgm:t>
    </dgm:pt>
    <dgm:pt modelId="{68BDFA39-F5D7-4F7E-BE1C-D60A90A9698E}" type="sibTrans" cxnId="{F8066102-B2C8-4429-92AA-486A3F1345D5}">
      <dgm:prSet/>
      <dgm:spPr/>
      <dgm:t>
        <a:bodyPr/>
        <a:lstStyle/>
        <a:p>
          <a:endParaRPr lang="en-US"/>
        </a:p>
      </dgm:t>
    </dgm:pt>
    <dgm:pt modelId="{40498EEE-C86A-449B-96A1-575147C7DEDF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যাকাত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2C94F39-055C-49DC-8286-30F130DB2203}" type="parTrans" cxnId="{A7B24B04-2705-4DC7-911B-FDA0A956C9A0}">
      <dgm:prSet/>
      <dgm:spPr/>
      <dgm:t>
        <a:bodyPr/>
        <a:lstStyle/>
        <a:p>
          <a:endParaRPr lang="en-US"/>
        </a:p>
      </dgm:t>
    </dgm:pt>
    <dgm:pt modelId="{A7CD1700-0619-4D66-B4ED-9038FC0E2720}" type="sibTrans" cxnId="{A7B24B04-2705-4DC7-911B-FDA0A956C9A0}">
      <dgm:prSet/>
      <dgm:spPr/>
      <dgm:t>
        <a:bodyPr/>
        <a:lstStyle/>
        <a:p>
          <a:endParaRPr lang="en-US"/>
        </a:p>
      </dgm:t>
    </dgm:pt>
    <dgm:pt modelId="{3B13C125-EF37-4A35-89CE-AA713C19469E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সাওম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1A7B521-E58E-47C4-99F8-645564B65D2E}" type="parTrans" cxnId="{E4D38218-87FE-4E7B-87B5-EAEF0808BF5F}">
      <dgm:prSet/>
      <dgm:spPr/>
      <dgm:t>
        <a:bodyPr/>
        <a:lstStyle/>
        <a:p>
          <a:endParaRPr lang="en-US"/>
        </a:p>
      </dgm:t>
    </dgm:pt>
    <dgm:pt modelId="{D056C818-32BF-443A-8214-28BEF638CC0D}" type="sibTrans" cxnId="{E4D38218-87FE-4E7B-87B5-EAEF0808BF5F}">
      <dgm:prSet/>
      <dgm:spPr/>
      <dgm:t>
        <a:bodyPr/>
        <a:lstStyle/>
        <a:p>
          <a:endParaRPr lang="en-US"/>
        </a:p>
      </dgm:t>
    </dgm:pt>
    <dgm:pt modelId="{15821A1C-B46D-4B5D-9AF7-D9E82C16351C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হজ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B1D0BE5-9F3C-437B-9253-7EE293A6F69A}" type="parTrans" cxnId="{4B879E43-1FF9-4F9F-80D1-9A22E316811F}">
      <dgm:prSet/>
      <dgm:spPr/>
      <dgm:t>
        <a:bodyPr/>
        <a:lstStyle/>
        <a:p>
          <a:endParaRPr lang="en-US"/>
        </a:p>
      </dgm:t>
    </dgm:pt>
    <dgm:pt modelId="{80355EC6-B562-4F79-8BDE-989AFAAB2001}" type="sibTrans" cxnId="{4B879E43-1FF9-4F9F-80D1-9A22E316811F}">
      <dgm:prSet/>
      <dgm:spPr/>
      <dgm:t>
        <a:bodyPr/>
        <a:lstStyle/>
        <a:p>
          <a:endParaRPr lang="en-US"/>
        </a:p>
      </dgm:t>
    </dgm:pt>
    <dgm:pt modelId="{8F3683EA-ABE3-4145-B000-145648DBEB49}" type="pres">
      <dgm:prSet presAssocID="{2BCA6D53-3597-412F-8F15-A8D9DFF753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6F1632-4D84-4A58-8D38-326F1B651865}" type="pres">
      <dgm:prSet presAssocID="{6597D268-EA32-4043-9529-C801927843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B0338-BB1E-4CEA-AE79-7E571C511F4C}" type="pres">
      <dgm:prSet presAssocID="{90145938-CBBC-4B4B-95D6-DB521BB81C9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FAC72C4-D283-4A54-A9E4-EC93DACEFE1C}" type="pres">
      <dgm:prSet presAssocID="{90145938-CBBC-4B4B-95D6-DB521BB81C9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8ADD5AE-0C6D-42A8-A05F-491E497DCC8E}" type="pres">
      <dgm:prSet presAssocID="{99DB9DC3-617A-4175-9C08-D55F694768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98404-F634-4FAF-92E0-ED12F961D302}" type="pres">
      <dgm:prSet presAssocID="{68BDFA39-F5D7-4F7E-BE1C-D60A90A9698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011AD03-685D-4108-84B2-F97A3B563801}" type="pres">
      <dgm:prSet presAssocID="{68BDFA39-F5D7-4F7E-BE1C-D60A90A9698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8F72EF0-BEAF-4A6A-9C16-D8146E708653}" type="pres">
      <dgm:prSet presAssocID="{40498EEE-C86A-449B-96A1-575147C7DE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FD928-B0F1-4877-AE63-D363BA2AD535}" type="pres">
      <dgm:prSet presAssocID="{A7CD1700-0619-4D66-B4ED-9038FC0E272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B86B33C-AADF-4CD0-98C1-4C81197F9B59}" type="pres">
      <dgm:prSet presAssocID="{A7CD1700-0619-4D66-B4ED-9038FC0E272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90BCC98-2B29-48BD-8F3F-4A9781A8E884}" type="pres">
      <dgm:prSet presAssocID="{3B13C125-EF37-4A35-89CE-AA713C1946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FD621-EDFB-4462-AF75-D20A9D0E05A6}" type="pres">
      <dgm:prSet presAssocID="{D056C818-32BF-443A-8214-28BEF638CC0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E991EB8-774B-4A9A-98BE-AE6573A4A4CF}" type="pres">
      <dgm:prSet presAssocID="{D056C818-32BF-443A-8214-28BEF638CC0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65D542A-ADB7-4B99-B3B3-B68C2A34802A}" type="pres">
      <dgm:prSet presAssocID="{15821A1C-B46D-4B5D-9AF7-D9E82C16351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A3471-274F-4887-A49B-301B8D02571A}" type="pres">
      <dgm:prSet presAssocID="{80355EC6-B562-4F79-8BDE-989AFAAB200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A2A9846-A466-4C57-A26A-CD8012132A71}" type="pres">
      <dgm:prSet presAssocID="{80355EC6-B562-4F79-8BDE-989AFAAB200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59D2DC1-6B13-4BC7-AF7E-505EE4CBBE65}" type="presOf" srcId="{90145938-CBBC-4B4B-95D6-DB521BB81C97}" destId="{7FAC72C4-D283-4A54-A9E4-EC93DACEFE1C}" srcOrd="1" destOrd="0" presId="urn:microsoft.com/office/officeart/2005/8/layout/cycle2"/>
    <dgm:cxn modelId="{D0513AA9-A811-4424-A507-C800FF0C0EC1}" type="presOf" srcId="{68BDFA39-F5D7-4F7E-BE1C-D60A90A9698E}" destId="{5011AD03-685D-4108-84B2-F97A3B563801}" srcOrd="1" destOrd="0" presId="urn:microsoft.com/office/officeart/2005/8/layout/cycle2"/>
    <dgm:cxn modelId="{1C1B99CB-15E8-4102-A61D-05EE40B9B108}" type="presOf" srcId="{90145938-CBBC-4B4B-95D6-DB521BB81C97}" destId="{621B0338-BB1E-4CEA-AE79-7E571C511F4C}" srcOrd="0" destOrd="0" presId="urn:microsoft.com/office/officeart/2005/8/layout/cycle2"/>
    <dgm:cxn modelId="{F8066102-B2C8-4429-92AA-486A3F1345D5}" srcId="{2BCA6D53-3597-412F-8F15-A8D9DFF7534E}" destId="{99DB9DC3-617A-4175-9C08-D55F69476865}" srcOrd="1" destOrd="0" parTransId="{DB259E2E-024A-4D5A-BA64-49CAFC2EE51C}" sibTransId="{68BDFA39-F5D7-4F7E-BE1C-D60A90A9698E}"/>
    <dgm:cxn modelId="{D714752B-DFEE-49C0-BB39-4E97EA484A97}" type="presOf" srcId="{A7CD1700-0619-4D66-B4ED-9038FC0E2720}" destId="{4B86B33C-AADF-4CD0-98C1-4C81197F9B59}" srcOrd="1" destOrd="0" presId="urn:microsoft.com/office/officeart/2005/8/layout/cycle2"/>
    <dgm:cxn modelId="{6149CB7A-356B-43B3-A3EB-1B56735DEBD4}" type="presOf" srcId="{68BDFA39-F5D7-4F7E-BE1C-D60A90A9698E}" destId="{C8F98404-F634-4FAF-92E0-ED12F961D302}" srcOrd="0" destOrd="0" presId="urn:microsoft.com/office/officeart/2005/8/layout/cycle2"/>
    <dgm:cxn modelId="{1B1F9B65-8258-4B0E-BA73-1DDF11BB8A64}" srcId="{2BCA6D53-3597-412F-8F15-A8D9DFF7534E}" destId="{6597D268-EA32-4043-9529-C80192784389}" srcOrd="0" destOrd="0" parTransId="{E477834F-FF70-44D6-AA21-D59A366F470C}" sibTransId="{90145938-CBBC-4B4B-95D6-DB521BB81C97}"/>
    <dgm:cxn modelId="{95A4BD30-06D3-4FE8-B6E1-FDF6B7C96F3D}" type="presOf" srcId="{6597D268-EA32-4043-9529-C80192784389}" destId="{856F1632-4D84-4A58-8D38-326F1B651865}" srcOrd="0" destOrd="0" presId="urn:microsoft.com/office/officeart/2005/8/layout/cycle2"/>
    <dgm:cxn modelId="{53687695-921B-46ED-8250-F05E5BACD02D}" type="presOf" srcId="{99DB9DC3-617A-4175-9C08-D55F69476865}" destId="{78ADD5AE-0C6D-42A8-A05F-491E497DCC8E}" srcOrd="0" destOrd="0" presId="urn:microsoft.com/office/officeart/2005/8/layout/cycle2"/>
    <dgm:cxn modelId="{A4718659-283B-41C4-9A6B-31ECB070BBF6}" type="presOf" srcId="{40498EEE-C86A-449B-96A1-575147C7DEDF}" destId="{D8F72EF0-BEAF-4A6A-9C16-D8146E708653}" srcOrd="0" destOrd="0" presId="urn:microsoft.com/office/officeart/2005/8/layout/cycle2"/>
    <dgm:cxn modelId="{CFCCA699-32A5-42A8-BE8A-408AFCA2E72D}" type="presOf" srcId="{3B13C125-EF37-4A35-89CE-AA713C19469E}" destId="{390BCC98-2B29-48BD-8F3F-4A9781A8E884}" srcOrd="0" destOrd="0" presId="urn:microsoft.com/office/officeart/2005/8/layout/cycle2"/>
    <dgm:cxn modelId="{13867336-64DA-4009-B7C6-CBC6041542A7}" type="presOf" srcId="{2BCA6D53-3597-412F-8F15-A8D9DFF7534E}" destId="{8F3683EA-ABE3-4145-B000-145648DBEB49}" srcOrd="0" destOrd="0" presId="urn:microsoft.com/office/officeart/2005/8/layout/cycle2"/>
    <dgm:cxn modelId="{A639540D-112D-4FB6-A8D9-625CAC8D2161}" type="presOf" srcId="{A7CD1700-0619-4D66-B4ED-9038FC0E2720}" destId="{F3FFD928-B0F1-4877-AE63-D363BA2AD535}" srcOrd="0" destOrd="0" presId="urn:microsoft.com/office/officeart/2005/8/layout/cycle2"/>
    <dgm:cxn modelId="{5A7EBAC7-396F-4504-A801-5A5BD9BD87CA}" type="presOf" srcId="{D056C818-32BF-443A-8214-28BEF638CC0D}" destId="{8E991EB8-774B-4A9A-98BE-AE6573A4A4CF}" srcOrd="1" destOrd="0" presId="urn:microsoft.com/office/officeart/2005/8/layout/cycle2"/>
    <dgm:cxn modelId="{D69C284E-13CB-401B-B807-8A64CCC9AF30}" type="presOf" srcId="{80355EC6-B562-4F79-8BDE-989AFAAB2001}" destId="{BA2A9846-A466-4C57-A26A-CD8012132A71}" srcOrd="1" destOrd="0" presId="urn:microsoft.com/office/officeart/2005/8/layout/cycle2"/>
    <dgm:cxn modelId="{4B879E43-1FF9-4F9F-80D1-9A22E316811F}" srcId="{2BCA6D53-3597-412F-8F15-A8D9DFF7534E}" destId="{15821A1C-B46D-4B5D-9AF7-D9E82C16351C}" srcOrd="4" destOrd="0" parTransId="{6B1D0BE5-9F3C-437B-9253-7EE293A6F69A}" sibTransId="{80355EC6-B562-4F79-8BDE-989AFAAB2001}"/>
    <dgm:cxn modelId="{6E00AA0D-EA5F-4211-A12B-0530F6F6670A}" type="presOf" srcId="{D056C818-32BF-443A-8214-28BEF638CC0D}" destId="{EB9FD621-EDFB-4462-AF75-D20A9D0E05A6}" srcOrd="0" destOrd="0" presId="urn:microsoft.com/office/officeart/2005/8/layout/cycle2"/>
    <dgm:cxn modelId="{A7B24B04-2705-4DC7-911B-FDA0A956C9A0}" srcId="{2BCA6D53-3597-412F-8F15-A8D9DFF7534E}" destId="{40498EEE-C86A-449B-96A1-575147C7DEDF}" srcOrd="2" destOrd="0" parTransId="{42C94F39-055C-49DC-8286-30F130DB2203}" sibTransId="{A7CD1700-0619-4D66-B4ED-9038FC0E2720}"/>
    <dgm:cxn modelId="{BC3B829E-1821-4AC9-94BC-374DA8AEC7DE}" type="presOf" srcId="{80355EC6-B562-4F79-8BDE-989AFAAB2001}" destId="{DF5A3471-274F-4887-A49B-301B8D02571A}" srcOrd="0" destOrd="0" presId="urn:microsoft.com/office/officeart/2005/8/layout/cycle2"/>
    <dgm:cxn modelId="{E4D38218-87FE-4E7B-87B5-EAEF0808BF5F}" srcId="{2BCA6D53-3597-412F-8F15-A8D9DFF7534E}" destId="{3B13C125-EF37-4A35-89CE-AA713C19469E}" srcOrd="3" destOrd="0" parTransId="{D1A7B521-E58E-47C4-99F8-645564B65D2E}" sibTransId="{D056C818-32BF-443A-8214-28BEF638CC0D}"/>
    <dgm:cxn modelId="{68E2257E-13FE-422E-B51D-FD24067FF793}" type="presOf" srcId="{15821A1C-B46D-4B5D-9AF7-D9E82C16351C}" destId="{B65D542A-ADB7-4B99-B3B3-B68C2A34802A}" srcOrd="0" destOrd="0" presId="urn:microsoft.com/office/officeart/2005/8/layout/cycle2"/>
    <dgm:cxn modelId="{0B7F497F-CFA4-473E-95EF-15E36A89B4A6}" type="presParOf" srcId="{8F3683EA-ABE3-4145-B000-145648DBEB49}" destId="{856F1632-4D84-4A58-8D38-326F1B651865}" srcOrd="0" destOrd="0" presId="urn:microsoft.com/office/officeart/2005/8/layout/cycle2"/>
    <dgm:cxn modelId="{4241DCCF-387B-430F-BF5A-976A00C12704}" type="presParOf" srcId="{8F3683EA-ABE3-4145-B000-145648DBEB49}" destId="{621B0338-BB1E-4CEA-AE79-7E571C511F4C}" srcOrd="1" destOrd="0" presId="urn:microsoft.com/office/officeart/2005/8/layout/cycle2"/>
    <dgm:cxn modelId="{67FF686C-F934-421E-B642-A104A30879D5}" type="presParOf" srcId="{621B0338-BB1E-4CEA-AE79-7E571C511F4C}" destId="{7FAC72C4-D283-4A54-A9E4-EC93DACEFE1C}" srcOrd="0" destOrd="0" presId="urn:microsoft.com/office/officeart/2005/8/layout/cycle2"/>
    <dgm:cxn modelId="{1EA2CAFC-FEE1-401B-B386-16E8F7BAB9CB}" type="presParOf" srcId="{8F3683EA-ABE3-4145-B000-145648DBEB49}" destId="{78ADD5AE-0C6D-42A8-A05F-491E497DCC8E}" srcOrd="2" destOrd="0" presId="urn:microsoft.com/office/officeart/2005/8/layout/cycle2"/>
    <dgm:cxn modelId="{92D0142B-7323-42C3-BF3D-3A2C5C2118F6}" type="presParOf" srcId="{8F3683EA-ABE3-4145-B000-145648DBEB49}" destId="{C8F98404-F634-4FAF-92E0-ED12F961D302}" srcOrd="3" destOrd="0" presId="urn:microsoft.com/office/officeart/2005/8/layout/cycle2"/>
    <dgm:cxn modelId="{C3849485-FEE3-42BC-828B-05B76A9E083E}" type="presParOf" srcId="{C8F98404-F634-4FAF-92E0-ED12F961D302}" destId="{5011AD03-685D-4108-84B2-F97A3B563801}" srcOrd="0" destOrd="0" presId="urn:microsoft.com/office/officeart/2005/8/layout/cycle2"/>
    <dgm:cxn modelId="{E4DEE2E5-30A9-46EF-9E42-AD2D1C192B7D}" type="presParOf" srcId="{8F3683EA-ABE3-4145-B000-145648DBEB49}" destId="{D8F72EF0-BEAF-4A6A-9C16-D8146E708653}" srcOrd="4" destOrd="0" presId="urn:microsoft.com/office/officeart/2005/8/layout/cycle2"/>
    <dgm:cxn modelId="{E6B934AE-9A4C-4DC7-BBB5-FFF9B0BB23B2}" type="presParOf" srcId="{8F3683EA-ABE3-4145-B000-145648DBEB49}" destId="{F3FFD928-B0F1-4877-AE63-D363BA2AD535}" srcOrd="5" destOrd="0" presId="urn:microsoft.com/office/officeart/2005/8/layout/cycle2"/>
    <dgm:cxn modelId="{963E103C-7711-4EE2-B4EC-4ED6FE40B264}" type="presParOf" srcId="{F3FFD928-B0F1-4877-AE63-D363BA2AD535}" destId="{4B86B33C-AADF-4CD0-98C1-4C81197F9B59}" srcOrd="0" destOrd="0" presId="urn:microsoft.com/office/officeart/2005/8/layout/cycle2"/>
    <dgm:cxn modelId="{1F592D5A-E2AF-409D-941E-55D34EDB4329}" type="presParOf" srcId="{8F3683EA-ABE3-4145-B000-145648DBEB49}" destId="{390BCC98-2B29-48BD-8F3F-4A9781A8E884}" srcOrd="6" destOrd="0" presId="urn:microsoft.com/office/officeart/2005/8/layout/cycle2"/>
    <dgm:cxn modelId="{17CF36BD-D4C4-47C4-8CF9-72D4FE8C8C91}" type="presParOf" srcId="{8F3683EA-ABE3-4145-B000-145648DBEB49}" destId="{EB9FD621-EDFB-4462-AF75-D20A9D0E05A6}" srcOrd="7" destOrd="0" presId="urn:microsoft.com/office/officeart/2005/8/layout/cycle2"/>
    <dgm:cxn modelId="{1D74DC87-1487-4EA5-AAEA-FF46E9808A74}" type="presParOf" srcId="{EB9FD621-EDFB-4462-AF75-D20A9D0E05A6}" destId="{8E991EB8-774B-4A9A-98BE-AE6573A4A4CF}" srcOrd="0" destOrd="0" presId="urn:microsoft.com/office/officeart/2005/8/layout/cycle2"/>
    <dgm:cxn modelId="{B30152D8-746F-4A33-AB60-1BEEEB741A54}" type="presParOf" srcId="{8F3683EA-ABE3-4145-B000-145648DBEB49}" destId="{B65D542A-ADB7-4B99-B3B3-B68C2A34802A}" srcOrd="8" destOrd="0" presId="urn:microsoft.com/office/officeart/2005/8/layout/cycle2"/>
    <dgm:cxn modelId="{4333843C-C66F-46D9-82CD-2315B57DF7E1}" type="presParOf" srcId="{8F3683EA-ABE3-4145-B000-145648DBEB49}" destId="{DF5A3471-274F-4887-A49B-301B8D02571A}" srcOrd="9" destOrd="0" presId="urn:microsoft.com/office/officeart/2005/8/layout/cycle2"/>
    <dgm:cxn modelId="{8B05C393-FD5E-41DD-821A-EF5142F88D7B}" type="presParOf" srcId="{DF5A3471-274F-4887-A49B-301B8D02571A}" destId="{BA2A9846-A466-4C57-A26A-CD8012132A71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E0017-63FA-406E-9F7C-79E38C749A25}" type="datetimeFigureOut">
              <a:rPr lang="en-US" smtClean="0"/>
              <a:pPr/>
              <a:t>22-Jan-20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F5583-2BBD-4C1C-8198-E4BB2A0917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41A2-6C7D-4DAE-B1CA-A81DE8AF4A8B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EDD-A7E7-40CA-B71C-693787FA54E9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559-C701-4891-B598-B204B93F8916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7FAD-9791-4CDE-9B65-E2B44005045A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84EB-1795-4E57-8281-1F0A60B2F947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5486-FA7B-46D2-B1EB-911C5CF48160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1364-60AD-494E-ADC8-5FD40EF5E598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1E6F-532C-4903-86A4-2BE90721EC62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5F22-5EFC-4569-8BB1-60A8008F820E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C7CD-6EFE-45D0-A34D-6C3E59F0F0AE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97B-C35F-4EF2-A761-3EEFCCA02829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943015-86D2-46AB-83C1-6EA17DED31F4}" type="datetime8">
              <a:rPr lang="bn-IN" smtClean="0"/>
              <a:pPr/>
              <a:t>22-01-20 21.25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685800"/>
            <a:ext cx="5791200" cy="28956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9FFB-F1AA-49DB-AFD9-2AD5A7D8BDB8}" type="datetime8">
              <a:rPr lang="bn-IN" smtClean="0"/>
              <a:pPr/>
              <a:t>22-01-20 21.30</a:t>
            </a:fld>
            <a:endParaRPr lang="en-US" dirty="0"/>
          </a:p>
        </p:txBody>
      </p:sp>
      <p:pic>
        <p:nvPicPr>
          <p:cNvPr id="5" name="Picture 4" descr="hhh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48" y="3733800"/>
            <a:ext cx="8561552" cy="1828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umming Junction 1"/>
          <p:cNvSpPr/>
          <p:nvPr/>
        </p:nvSpPr>
        <p:spPr>
          <a:xfrm>
            <a:off x="381000" y="0"/>
            <a:ext cx="4343400" cy="25146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2895600"/>
          <a:ext cx="8534402" cy="3733799"/>
        </p:xfrm>
        <a:graphic>
          <a:graphicData uri="http://schemas.openxmlformats.org/drawingml/2006/table">
            <a:tbl>
              <a:tblPr firstRow="1" bandRow="1"/>
              <a:tblGrid>
                <a:gridCol w="977901"/>
                <a:gridCol w="1511301"/>
                <a:gridCol w="1778000"/>
                <a:gridCol w="4267200"/>
              </a:tblGrid>
              <a:tr h="1103168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ক্রঃনং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দলের নাম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দলের ধরণ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কাজ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03168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সাফা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বিজোড়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রোল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সালাতের ধর্মীয়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গুরুত্ত্বের উপর ৫ টি বাক্য তৈরি কর। 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7463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মারওয়া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জোড়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রোল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সালাতের সামাজিক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গুরুত্ত্বের উপর ৫ টি বাক্য তৈরি কর।  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35052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59B7-7CFB-4259-9C9F-7FC6D25516FC}" type="datetime8">
              <a:rPr lang="bn-IN" smtClean="0"/>
              <a:pPr/>
              <a:t>22-01-20 21.26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1143000" y="304800"/>
            <a:ext cx="6629400" cy="914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সালাত ইসলামের কততম রুকন? </a:t>
            </a:r>
          </a:p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জামায়াতে সালাত আদায় করলে সওয়াব কতগুন বৃদ্ধি পায়?</a:t>
            </a:r>
          </a:p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কিয়ামতের দিন সর্বপ্রথম কিসের হিসাব নেওয়া হবে?</a:t>
            </a:r>
          </a:p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সালাতের শরয়ী বিধান কি?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562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১. দ্বিতীয় ২.সাতাশ গুন ৩.সালাতের ৪.ফরযে আইন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872A-A0A1-4EF4-82A5-179C1857FF23}" type="datetime8">
              <a:rPr lang="bn-IN" smtClean="0"/>
              <a:pPr/>
              <a:t>22-01-20 21.27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firstslide" highlightClick="1"/>
          </p:cNvPr>
          <p:cNvSpPr/>
          <p:nvPr/>
        </p:nvSpPr>
        <p:spPr>
          <a:xfrm>
            <a:off x="914400" y="304800"/>
            <a:ext cx="7315200" cy="304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4191000"/>
            <a:ext cx="6629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সালাতের আরকান এবং আহকামগুলো জেনে আসবে। পাচ ওয়াক্ত সালাত জামায়াতে আদায়ের চেষ্টা করবে।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8262-E9EB-4409-A122-BC1FE7D445BA}" type="datetime8">
              <a:rPr lang="bn-IN" smtClean="0"/>
              <a:pPr/>
              <a:t>22-01-20 21.28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1676400" y="1295400"/>
            <a:ext cx="6096000" cy="33528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4C3-291F-49FB-B2AF-7AF55C44D691}" type="datetime8">
              <a:rPr lang="bn-IN" smtClean="0"/>
              <a:pPr/>
              <a:t>22-01-20 21.27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1371600" y="685800"/>
            <a:ext cx="6629400" cy="57912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C01E-CE67-40E3-B307-B163F30B5A4A}" type="datetime8">
              <a:rPr lang="bn-IN" smtClean="0"/>
              <a:pPr/>
              <a:t>22-01-20 21.27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1600" y="304800"/>
            <a:ext cx="6629400" cy="6019800"/>
            <a:chOff x="1371600" y="304800"/>
            <a:chExt cx="6629400" cy="6019800"/>
          </a:xfrm>
        </p:grpSpPr>
        <p:sp>
          <p:nvSpPr>
            <p:cNvPr id="2" name="Rounded Rectangle 1"/>
            <p:cNvSpPr/>
            <p:nvPr/>
          </p:nvSpPr>
          <p:spPr>
            <a:xfrm>
              <a:off x="1371600" y="304800"/>
              <a:ext cx="6629400" cy="60198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600" u="sng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6600" u="sng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মিজানুর রহমান</a:t>
              </a:r>
              <a:r>
                <a:rPr lang="en-US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(BTIS,MTIS.IU)</a:t>
              </a:r>
              <a:endPara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সহকারী শিক্ষক, খাস সোনামুখী এস</a:t>
              </a:r>
              <a:r>
                <a:rPr lang="en-US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IN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সি উচ্চ বিদ্যালয়</a:t>
              </a:r>
            </a:p>
            <a:p>
              <a:pPr algn="ctr"/>
              <a:r>
                <a:rPr lang="bn-IN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বেলকুচি,সিরাজগঞ্জ।</a:t>
              </a:r>
              <a:endPara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Email-mizan.btt@gmail.com</a:t>
              </a:r>
              <a:r>
                <a:rPr lang="bn-IN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 descr="16265341_1219593148148760_2586038710778810842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3800" y="1981200"/>
              <a:ext cx="1905000" cy="1905000"/>
            </a:xfrm>
            <a:prstGeom prst="rect">
              <a:avLst/>
            </a:prstGeom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04F6-6D47-40AA-AADB-12F6C83A0899}" type="datetime8">
              <a:rPr lang="bn-IN" smtClean="0"/>
              <a:pPr/>
              <a:t>22-01-20 21.28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"/>
            <a:ext cx="5943600" cy="3289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657600"/>
            <a:ext cx="6019800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02EB-379F-4846-9A94-99FDA7668727}" type="datetime8">
              <a:rPr lang="bn-IN" smtClean="0"/>
              <a:pPr/>
              <a:t>22-01-20 21.28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7467600" cy="4724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-৯ম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অধ্যায়-৩য় (ইবাদত)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পাঠ-২য় (সালাত)</a:t>
            </a:r>
          </a:p>
          <a:p>
            <a:pPr algn="ctr"/>
            <a:r>
              <a:rPr lang="bn-IN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A66A-2ED1-4F04-8FA4-1720FB231C40}" type="datetime8">
              <a:rPr lang="bn-IN" smtClean="0"/>
              <a:pPr/>
              <a:t>22-01-20 21.25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1828800" y="609600"/>
            <a:ext cx="6019800" cy="1447800"/>
          </a:xfrm>
          <a:prstGeom prst="flowChartPredefined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ইসলামের রুকন সম্পর্কে ধারণা লাভ করতে পারবে;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সালাতের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সালাতের গুরুত্ব বর্ণনা করতে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C8A-EDC8-4A3A-A564-0F1A8A123DC1}" type="datetime8">
              <a:rPr lang="bn-IN" smtClean="0"/>
              <a:pPr/>
              <a:t>22-01-20 21.25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33400" y="17526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Callout 5"/>
          <p:cNvSpPr/>
          <p:nvPr/>
        </p:nvSpPr>
        <p:spPr>
          <a:xfrm>
            <a:off x="1828800" y="228600"/>
            <a:ext cx="5486400" cy="14478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ইসলামের রুকন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BB2B-5D7D-4652-8B19-6E879BC42F50}" type="datetime8">
              <a:rPr lang="bn-IN" smtClean="0"/>
              <a:pPr/>
              <a:t>22-01-20 21.34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6F1632-4D84-4A58-8D38-326F1B651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856F1632-4D84-4A58-8D38-326F1B651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856F1632-4D84-4A58-8D38-326F1B651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856F1632-4D84-4A58-8D38-326F1B651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1B0338-BB1E-4CEA-AE79-7E571C511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621B0338-BB1E-4CEA-AE79-7E571C511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621B0338-BB1E-4CEA-AE79-7E571C511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621B0338-BB1E-4CEA-AE79-7E571C511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ADD5AE-0C6D-42A8-A05F-491E497DC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78ADD5AE-0C6D-42A8-A05F-491E497DC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78ADD5AE-0C6D-42A8-A05F-491E497DC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78ADD5AE-0C6D-42A8-A05F-491E497DC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F98404-F634-4FAF-92E0-ED12F961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C8F98404-F634-4FAF-92E0-ED12F961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C8F98404-F634-4FAF-92E0-ED12F961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C8F98404-F634-4FAF-92E0-ED12F961D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F72EF0-BEAF-4A6A-9C16-D8146E708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D8F72EF0-BEAF-4A6A-9C16-D8146E708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D8F72EF0-BEAF-4A6A-9C16-D8146E708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D8F72EF0-BEAF-4A6A-9C16-D8146E708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FFD928-B0F1-4877-AE63-D363BA2AD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F3FFD928-B0F1-4877-AE63-D363BA2AD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F3FFD928-B0F1-4877-AE63-D363BA2AD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F3FFD928-B0F1-4877-AE63-D363BA2AD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0BCC98-2B29-48BD-8F3F-4A9781A8E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390BCC98-2B29-48BD-8F3F-4A9781A8E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390BCC98-2B29-48BD-8F3F-4A9781A8E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390BCC98-2B29-48BD-8F3F-4A9781A8E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9FD621-EDFB-4462-AF75-D20A9D0E0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EB9FD621-EDFB-4462-AF75-D20A9D0E0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EB9FD621-EDFB-4462-AF75-D20A9D0E0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EB9FD621-EDFB-4462-AF75-D20A9D0E0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5D542A-ADB7-4B99-B3B3-B68C2A348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B65D542A-ADB7-4B99-B3B3-B68C2A348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B65D542A-ADB7-4B99-B3B3-B68C2A348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B65D542A-ADB7-4B99-B3B3-B68C2A348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5A3471-274F-4887-A49B-301B8D025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DF5A3471-274F-4887-A49B-301B8D025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DF5A3471-274F-4887-A49B-301B8D025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DF5A3471-274F-4887-A49B-301B8D0257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57400" y="457200"/>
            <a:ext cx="4800600" cy="16764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সালাতের পরিচয়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সালাত আরবি শব্দ। ফার্সি প্রতিশব্দ নামায। এর অর্থ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দোয়া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রহমত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দরুদ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ইস্তিগফার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নির্ধারিত পদ্ধতিতে শরিয়তের বিধি-বিধান মোতাবেক আল্লাহর নিকট দোয়া ও ক্ষমা প্রার্থনা করাকে সালাত বলা হয়।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45DC-BA80-4C9B-B1D2-6C45AB5377B3}" type="datetime8">
              <a:rPr lang="bn-IN" smtClean="0"/>
              <a:pPr/>
              <a:t>22-01-20 21.34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133600" y="838200"/>
            <a:ext cx="5257800" cy="167640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029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প্রতিদিন কত রাকাত ফরয সালাত আদায় করতে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E297-9164-45BD-9050-0875F58C3DF5}" type="datetime8">
              <a:rPr lang="bn-IN" smtClean="0"/>
              <a:pPr/>
              <a:t>22-01-20 21.35</a:t>
            </a:fld>
            <a:endParaRPr lang="en-US" dirty="0"/>
          </a:p>
        </p:txBody>
      </p:sp>
      <p:pic>
        <p:nvPicPr>
          <p:cNvPr id="5" name="Picture 4" descr="imagesj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590799"/>
            <a:ext cx="3886200" cy="244347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152400"/>
            <a:ext cx="533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সালাতের গুরুত্ব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সংক্ষিপ্ত আলোচনাঃ</a:t>
            </a:r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ধর্মীয় গুরুত্ব </a:t>
            </a:r>
          </a:p>
          <a:p>
            <a:pPr>
              <a:buBlip>
                <a:blip r:embed="rId2"/>
              </a:buBlip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কিয়ামতের দিন বান্দার কাছ থেকে সর্বপ্রথম সালাতের হিসাব নেওয়া হবে। (তিরমিযি) </a:t>
            </a:r>
          </a:p>
          <a:p>
            <a:pPr>
              <a:buBlip>
                <a:blip r:embed="rId2"/>
              </a:buBlip>
            </a:pPr>
            <a:r>
              <a:rPr lang="bn-IN" sz="2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নিশ্চয় সালাত মানুষকে অশ্লীল ও খারাপ কাজ থেকে বিরত রাখে। </a:t>
            </a:r>
          </a:p>
          <a:p>
            <a:pPr>
              <a:buBlip>
                <a:blip r:embed="rId2"/>
              </a:buBlip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যে ব্যক্তি মনোযোগসহ সালাত আদায় করে,কিয়ামতের দিন ঐ সালাত তার জন্য নুর হবে। (তাবারানি) </a:t>
            </a:r>
          </a:p>
          <a:p>
            <a:pPr>
              <a:buBlip>
                <a:blip r:embed="rId2"/>
              </a:buBlip>
            </a:pPr>
            <a:r>
              <a:rPr lang="bn-IN" sz="2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একদা হযরত মুহাম্মদ (স)তার সাথিদের লক্ষ্য করে বললেন-যদি কারো বাড়ির পাশ দিয়ে একটি নদি প্রবাহিত হয় এবং কোন লোক দৈনিক পাঁচবার ঐ নদীতে গোসল করে, তাহলে কি তার শরীরে কোন ময়লা থাকবে?সাহাবিগণ বললেন-’না’ তখন মহানবী(স) বললেন-পাচ ওয়াক্ত সালাত ঠিক তেমনি তার গুনাহ সমুহ দূর করে দেয়।</a:t>
            </a:r>
          </a:p>
          <a:p>
            <a:pPr>
              <a:buBlip>
                <a:blip r:embed="rId2"/>
              </a:buBlip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সালাত হল ইমান ও কুফরের মধ্যে পার্থক্যকারী।(তিরমিযি) </a:t>
            </a:r>
          </a:p>
          <a:p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 গুরুত্বঃ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7393-2775-4484-A2EA-068881FEC0D2}" type="datetime8">
              <a:rPr lang="bn-IN" smtClean="0"/>
              <a:pPr/>
              <a:t>22-01-20 21.35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401</TotalTime>
  <Words>334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69</cp:revision>
  <dcterms:created xsi:type="dcterms:W3CDTF">2019-07-08T04:26:27Z</dcterms:created>
  <dcterms:modified xsi:type="dcterms:W3CDTF">2020-01-22T15:36:57Z</dcterms:modified>
</cp:coreProperties>
</file>