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8"/>
  </p:notesMasterIdLst>
  <p:sldIdLst>
    <p:sldId id="277" r:id="rId2"/>
    <p:sldId id="258" r:id="rId3"/>
    <p:sldId id="259" r:id="rId4"/>
    <p:sldId id="261" r:id="rId5"/>
    <p:sldId id="262" r:id="rId6"/>
    <p:sldId id="280" r:id="rId7"/>
    <p:sldId id="278" r:id="rId8"/>
    <p:sldId id="263" r:id="rId9"/>
    <p:sldId id="281" r:id="rId10"/>
    <p:sldId id="279" r:id="rId11"/>
    <p:sldId id="275" r:id="rId12"/>
    <p:sldId id="270" r:id="rId13"/>
    <p:sldId id="282" r:id="rId14"/>
    <p:sldId id="264" r:id="rId15"/>
    <p:sldId id="276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0E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BE73E-746E-49F1-A7FE-368EDC33F937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9FEB1C-3BC4-4764-B5A1-C32707F5A48D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প্রসিদ্ধ আসমানি কিতাব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B638ACE-0A53-41E7-BB67-72888C917284}" type="parTrans" cxnId="{A6AB6FD2-7E97-4ED5-A8AD-4150A28B41ED}">
      <dgm:prSet/>
      <dgm:spPr/>
      <dgm:t>
        <a:bodyPr/>
        <a:lstStyle/>
        <a:p>
          <a:endParaRPr lang="en-US"/>
        </a:p>
      </dgm:t>
    </dgm:pt>
    <dgm:pt modelId="{CA82EF45-BF87-45EC-80B2-07C5D6B57DA7}" type="sibTrans" cxnId="{A6AB6FD2-7E97-4ED5-A8AD-4150A28B41ED}">
      <dgm:prSet/>
      <dgm:spPr/>
      <dgm:t>
        <a:bodyPr/>
        <a:lstStyle/>
        <a:p>
          <a:endParaRPr lang="en-US"/>
        </a:p>
      </dgm:t>
    </dgm:pt>
    <dgm:pt modelId="{B4EBED23-F76A-4977-90A7-502C2EF5E865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তাওরাত</a:t>
          </a:r>
        </a:p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মুসা (আ)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883EB654-00B4-4740-BBF0-B5333244440A}" type="parTrans" cxnId="{710E2CD2-87D7-4776-B596-026257E79B5F}">
      <dgm:prSet custT="1"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E04172C3-060E-4C37-9E47-DBFC8593F021}" type="sibTrans" cxnId="{710E2CD2-87D7-4776-B596-026257E79B5F}">
      <dgm:prSet/>
      <dgm:spPr/>
      <dgm:t>
        <a:bodyPr/>
        <a:lstStyle/>
        <a:p>
          <a:endParaRPr lang="en-US"/>
        </a:p>
      </dgm:t>
    </dgm:pt>
    <dgm:pt modelId="{F6DB28EB-D2CB-4BE7-A534-E289DE3F6FC9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যাবুর</a:t>
          </a:r>
        </a:p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দাউদ (আ)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984F698-45CF-4356-853C-1D549F95C3A3}" type="parTrans" cxnId="{94546FA0-88A7-4868-9225-E5C0C40EAFFD}">
      <dgm:prSet custT="1"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5459DE21-245B-4DEB-9404-D0C2DBC96ABB}" type="sibTrans" cxnId="{94546FA0-88A7-4868-9225-E5C0C40EAFFD}">
      <dgm:prSet/>
      <dgm:spPr/>
      <dgm:t>
        <a:bodyPr/>
        <a:lstStyle/>
        <a:p>
          <a:endParaRPr lang="en-US"/>
        </a:p>
      </dgm:t>
    </dgm:pt>
    <dgm:pt modelId="{10DE72D3-B5CC-48BD-B6E4-A267F818D592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ইঞ্জিল</a:t>
          </a:r>
        </a:p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ঈসা (আ)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8F207599-02C3-4EED-BF40-624C3828E70B}" type="parTrans" cxnId="{41BF0ACB-12D1-477E-A8F1-376DEDBD0083}">
      <dgm:prSet custT="1"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EC721FA7-2221-41CF-B903-6DF9034BBA41}" type="sibTrans" cxnId="{41BF0ACB-12D1-477E-A8F1-376DEDBD0083}">
      <dgm:prSet/>
      <dgm:spPr/>
      <dgm:t>
        <a:bodyPr/>
        <a:lstStyle/>
        <a:p>
          <a:endParaRPr lang="en-US"/>
        </a:p>
      </dgm:t>
    </dgm:pt>
    <dgm:pt modelId="{51A405D2-D4A1-4B07-8FE0-E41FB634FAC3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আল কুরআন</a:t>
          </a:r>
        </a:p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মুহাম্মদ (সা)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FC08F2D5-8E9A-45B0-99EB-4938BA74FB87}" type="parTrans" cxnId="{DE646F94-DCC2-41FE-8C64-667ABCABAF82}">
      <dgm:prSet custT="1"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045DA398-4167-4990-87D0-279E946D1B18}" type="sibTrans" cxnId="{DE646F94-DCC2-41FE-8C64-667ABCABAF82}">
      <dgm:prSet/>
      <dgm:spPr/>
      <dgm:t>
        <a:bodyPr/>
        <a:lstStyle/>
        <a:p>
          <a:endParaRPr lang="en-US"/>
        </a:p>
      </dgm:t>
    </dgm:pt>
    <dgm:pt modelId="{F8F55182-3DA5-47CC-9D9F-BE1792024642}" type="pres">
      <dgm:prSet presAssocID="{D72BE73E-746E-49F1-A7FE-368EDC33F9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30CE11-6868-4727-AC37-0FA915A582D2}" type="pres">
      <dgm:prSet presAssocID="{529FEB1C-3BC4-4764-B5A1-C32707F5A48D}" presName="centerShape" presStyleLbl="node0" presStyleIdx="0" presStyleCnt="1" custScaleX="121686" custScaleY="115073"/>
      <dgm:spPr/>
      <dgm:t>
        <a:bodyPr/>
        <a:lstStyle/>
        <a:p>
          <a:endParaRPr lang="en-US"/>
        </a:p>
      </dgm:t>
    </dgm:pt>
    <dgm:pt modelId="{21574CB1-26E7-462A-AB21-D3C5759C05B9}" type="pres">
      <dgm:prSet presAssocID="{883EB654-00B4-4740-BBF0-B5333244440A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42A1ABD-8F86-4207-8D12-6CE1CFC09FA6}" type="pres">
      <dgm:prSet presAssocID="{883EB654-00B4-4740-BBF0-B5333244440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495628E-9AFF-4F6D-B795-57AF6D42B752}" type="pres">
      <dgm:prSet presAssocID="{B4EBED23-F76A-4977-90A7-502C2EF5E865}" presName="node" presStyleLbl="node1" presStyleIdx="0" presStyleCnt="4" custRadScaleRad="117833" custRadScaleInc="-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43139-B69A-425B-8AD8-38946F54E83C}" type="pres">
      <dgm:prSet presAssocID="{6984F698-45CF-4356-853C-1D549F95C3A3}" presName="parTrans" presStyleLbl="sibTrans2D1" presStyleIdx="1" presStyleCnt="4"/>
      <dgm:spPr/>
      <dgm:t>
        <a:bodyPr/>
        <a:lstStyle/>
        <a:p>
          <a:endParaRPr lang="en-US"/>
        </a:p>
      </dgm:t>
    </dgm:pt>
    <dgm:pt modelId="{2C29B86B-6995-4EE9-9742-67D2BFE26827}" type="pres">
      <dgm:prSet presAssocID="{6984F698-45CF-4356-853C-1D549F95C3A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EE3ED93-D256-4994-9A9E-425AA49048C5}" type="pres">
      <dgm:prSet presAssocID="{F6DB28EB-D2CB-4BE7-A534-E289DE3F6FC9}" presName="node" presStyleLbl="node1" presStyleIdx="1" presStyleCnt="4" custRadScaleRad="114498" custRadScaleInc="6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44CE7-8917-48AC-A574-7F2C5074C484}" type="pres">
      <dgm:prSet presAssocID="{8F207599-02C3-4EED-BF40-624C3828E70B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58E9B57-83BC-4A55-BA4E-DFBF5DC6AB6A}" type="pres">
      <dgm:prSet presAssocID="{8F207599-02C3-4EED-BF40-624C3828E70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02E50CB-C9B9-4F2D-8F65-B93E763F07C7}" type="pres">
      <dgm:prSet presAssocID="{10DE72D3-B5CC-48BD-B6E4-A267F818D592}" presName="node" presStyleLbl="node1" presStyleIdx="2" presStyleCnt="4" custRadScaleRad="109090" custRadScaleInc="-13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9E348-8500-4583-8FDC-72C0D6CEBF6A}" type="pres">
      <dgm:prSet presAssocID="{FC08F2D5-8E9A-45B0-99EB-4938BA74FB87}" presName="parTrans" presStyleLbl="sibTrans2D1" presStyleIdx="3" presStyleCnt="4"/>
      <dgm:spPr/>
      <dgm:t>
        <a:bodyPr/>
        <a:lstStyle/>
        <a:p>
          <a:endParaRPr lang="en-US"/>
        </a:p>
      </dgm:t>
    </dgm:pt>
    <dgm:pt modelId="{971D7D6B-1AD1-4098-82FE-A6F8CD88B2C6}" type="pres">
      <dgm:prSet presAssocID="{FC08F2D5-8E9A-45B0-99EB-4938BA74FB8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4434991-2CF8-431F-BC34-5D445392F157}" type="pres">
      <dgm:prSet presAssocID="{51A405D2-D4A1-4B07-8FE0-E41FB634FAC3}" presName="node" presStyleLbl="node1" presStyleIdx="3" presStyleCnt="4" custRadScaleRad="112272" custRadScaleInc="-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AB6FD2-7E97-4ED5-A8AD-4150A28B41ED}" srcId="{D72BE73E-746E-49F1-A7FE-368EDC33F937}" destId="{529FEB1C-3BC4-4764-B5A1-C32707F5A48D}" srcOrd="0" destOrd="0" parTransId="{3B638ACE-0A53-41E7-BB67-72888C917284}" sibTransId="{CA82EF45-BF87-45EC-80B2-07C5D6B57DA7}"/>
    <dgm:cxn modelId="{710E2CD2-87D7-4776-B596-026257E79B5F}" srcId="{529FEB1C-3BC4-4764-B5A1-C32707F5A48D}" destId="{B4EBED23-F76A-4977-90A7-502C2EF5E865}" srcOrd="0" destOrd="0" parTransId="{883EB654-00B4-4740-BBF0-B5333244440A}" sibTransId="{E04172C3-060E-4C37-9E47-DBFC8593F021}"/>
    <dgm:cxn modelId="{CD69F533-A7C4-48A8-A0B8-0E5EAC8014DE}" type="presOf" srcId="{51A405D2-D4A1-4B07-8FE0-E41FB634FAC3}" destId="{44434991-2CF8-431F-BC34-5D445392F157}" srcOrd="0" destOrd="0" presId="urn:microsoft.com/office/officeart/2005/8/layout/radial5"/>
    <dgm:cxn modelId="{E9DE6D05-4094-45CF-B1A9-B16A2B56F305}" type="presOf" srcId="{10DE72D3-B5CC-48BD-B6E4-A267F818D592}" destId="{302E50CB-C9B9-4F2D-8F65-B93E763F07C7}" srcOrd="0" destOrd="0" presId="urn:microsoft.com/office/officeart/2005/8/layout/radial5"/>
    <dgm:cxn modelId="{A70CA352-15DC-4FBA-86E5-0197BE8C3BAE}" type="presOf" srcId="{B4EBED23-F76A-4977-90A7-502C2EF5E865}" destId="{1495628E-9AFF-4F6D-B795-57AF6D42B752}" srcOrd="0" destOrd="0" presId="urn:microsoft.com/office/officeart/2005/8/layout/radial5"/>
    <dgm:cxn modelId="{DE646F94-DCC2-41FE-8C64-667ABCABAF82}" srcId="{529FEB1C-3BC4-4764-B5A1-C32707F5A48D}" destId="{51A405D2-D4A1-4B07-8FE0-E41FB634FAC3}" srcOrd="3" destOrd="0" parTransId="{FC08F2D5-8E9A-45B0-99EB-4938BA74FB87}" sibTransId="{045DA398-4167-4990-87D0-279E946D1B18}"/>
    <dgm:cxn modelId="{D65E9AF2-799C-479A-A286-C15A9AE2A73A}" type="presOf" srcId="{FC08F2D5-8E9A-45B0-99EB-4938BA74FB87}" destId="{0C09E348-8500-4583-8FDC-72C0D6CEBF6A}" srcOrd="0" destOrd="0" presId="urn:microsoft.com/office/officeart/2005/8/layout/radial5"/>
    <dgm:cxn modelId="{0FCB21D7-019D-4895-A85A-4E29F06D8436}" type="presOf" srcId="{F6DB28EB-D2CB-4BE7-A534-E289DE3F6FC9}" destId="{3EE3ED93-D256-4994-9A9E-425AA49048C5}" srcOrd="0" destOrd="0" presId="urn:microsoft.com/office/officeart/2005/8/layout/radial5"/>
    <dgm:cxn modelId="{775DBD51-3480-4BCE-9B06-68F25E7F8B0E}" type="presOf" srcId="{529FEB1C-3BC4-4764-B5A1-C32707F5A48D}" destId="{D230CE11-6868-4727-AC37-0FA915A582D2}" srcOrd="0" destOrd="0" presId="urn:microsoft.com/office/officeart/2005/8/layout/radial5"/>
    <dgm:cxn modelId="{27D0AE10-6D8C-4AB4-9038-C1D4A1899ABF}" type="presOf" srcId="{D72BE73E-746E-49F1-A7FE-368EDC33F937}" destId="{F8F55182-3DA5-47CC-9D9F-BE1792024642}" srcOrd="0" destOrd="0" presId="urn:microsoft.com/office/officeart/2005/8/layout/radial5"/>
    <dgm:cxn modelId="{ABBAE588-194C-46B6-A0F5-B967A817655C}" type="presOf" srcId="{FC08F2D5-8E9A-45B0-99EB-4938BA74FB87}" destId="{971D7D6B-1AD1-4098-82FE-A6F8CD88B2C6}" srcOrd="1" destOrd="0" presId="urn:microsoft.com/office/officeart/2005/8/layout/radial5"/>
    <dgm:cxn modelId="{5D939659-4AB0-4606-9A33-95362EAA776A}" type="presOf" srcId="{8F207599-02C3-4EED-BF40-624C3828E70B}" destId="{55344CE7-8917-48AC-A574-7F2C5074C484}" srcOrd="0" destOrd="0" presId="urn:microsoft.com/office/officeart/2005/8/layout/radial5"/>
    <dgm:cxn modelId="{94546FA0-88A7-4868-9225-E5C0C40EAFFD}" srcId="{529FEB1C-3BC4-4764-B5A1-C32707F5A48D}" destId="{F6DB28EB-D2CB-4BE7-A534-E289DE3F6FC9}" srcOrd="1" destOrd="0" parTransId="{6984F698-45CF-4356-853C-1D549F95C3A3}" sibTransId="{5459DE21-245B-4DEB-9404-D0C2DBC96ABB}"/>
    <dgm:cxn modelId="{41BF0ACB-12D1-477E-A8F1-376DEDBD0083}" srcId="{529FEB1C-3BC4-4764-B5A1-C32707F5A48D}" destId="{10DE72D3-B5CC-48BD-B6E4-A267F818D592}" srcOrd="2" destOrd="0" parTransId="{8F207599-02C3-4EED-BF40-624C3828E70B}" sibTransId="{EC721FA7-2221-41CF-B903-6DF9034BBA41}"/>
    <dgm:cxn modelId="{072C44A4-5674-4C07-B99A-85E78393E85E}" type="presOf" srcId="{883EB654-00B4-4740-BBF0-B5333244440A}" destId="{21574CB1-26E7-462A-AB21-D3C5759C05B9}" srcOrd="0" destOrd="0" presId="urn:microsoft.com/office/officeart/2005/8/layout/radial5"/>
    <dgm:cxn modelId="{8D920A80-90F7-43A2-A59E-90E254CD548B}" type="presOf" srcId="{6984F698-45CF-4356-853C-1D549F95C3A3}" destId="{BCA43139-B69A-425B-8AD8-38946F54E83C}" srcOrd="0" destOrd="0" presId="urn:microsoft.com/office/officeart/2005/8/layout/radial5"/>
    <dgm:cxn modelId="{010B372C-6631-4063-8162-11FC4D034C1E}" type="presOf" srcId="{6984F698-45CF-4356-853C-1D549F95C3A3}" destId="{2C29B86B-6995-4EE9-9742-67D2BFE26827}" srcOrd="1" destOrd="0" presId="urn:microsoft.com/office/officeart/2005/8/layout/radial5"/>
    <dgm:cxn modelId="{770F6436-C2C2-4D2A-8E5C-7A15FF641AF0}" type="presOf" srcId="{8F207599-02C3-4EED-BF40-624C3828E70B}" destId="{158E9B57-83BC-4A55-BA4E-DFBF5DC6AB6A}" srcOrd="1" destOrd="0" presId="urn:microsoft.com/office/officeart/2005/8/layout/radial5"/>
    <dgm:cxn modelId="{081E0C1C-59F9-40E7-AE9A-AD9C06E46F35}" type="presOf" srcId="{883EB654-00B4-4740-BBF0-B5333244440A}" destId="{342A1ABD-8F86-4207-8D12-6CE1CFC09FA6}" srcOrd="1" destOrd="0" presId="urn:microsoft.com/office/officeart/2005/8/layout/radial5"/>
    <dgm:cxn modelId="{B9470607-0149-4FAE-85B9-B5C08B3BAAC9}" type="presParOf" srcId="{F8F55182-3DA5-47CC-9D9F-BE1792024642}" destId="{D230CE11-6868-4727-AC37-0FA915A582D2}" srcOrd="0" destOrd="0" presId="urn:microsoft.com/office/officeart/2005/8/layout/radial5"/>
    <dgm:cxn modelId="{A48268E8-C158-438D-9320-798C85F6C3C1}" type="presParOf" srcId="{F8F55182-3DA5-47CC-9D9F-BE1792024642}" destId="{21574CB1-26E7-462A-AB21-D3C5759C05B9}" srcOrd="1" destOrd="0" presId="urn:microsoft.com/office/officeart/2005/8/layout/radial5"/>
    <dgm:cxn modelId="{3FFFAF87-C2DD-402B-BA84-30CCE5AF26F1}" type="presParOf" srcId="{21574CB1-26E7-462A-AB21-D3C5759C05B9}" destId="{342A1ABD-8F86-4207-8D12-6CE1CFC09FA6}" srcOrd="0" destOrd="0" presId="urn:microsoft.com/office/officeart/2005/8/layout/radial5"/>
    <dgm:cxn modelId="{B2CF44E1-7E22-4A02-AAC0-9C20A708B8CF}" type="presParOf" srcId="{F8F55182-3DA5-47CC-9D9F-BE1792024642}" destId="{1495628E-9AFF-4F6D-B795-57AF6D42B752}" srcOrd="2" destOrd="0" presId="urn:microsoft.com/office/officeart/2005/8/layout/radial5"/>
    <dgm:cxn modelId="{99902D48-F8E5-4917-8003-2CCD3A8D4FD8}" type="presParOf" srcId="{F8F55182-3DA5-47CC-9D9F-BE1792024642}" destId="{BCA43139-B69A-425B-8AD8-38946F54E83C}" srcOrd="3" destOrd="0" presId="urn:microsoft.com/office/officeart/2005/8/layout/radial5"/>
    <dgm:cxn modelId="{F58187A1-A6BE-4962-9C3E-F795B47D56F1}" type="presParOf" srcId="{BCA43139-B69A-425B-8AD8-38946F54E83C}" destId="{2C29B86B-6995-4EE9-9742-67D2BFE26827}" srcOrd="0" destOrd="0" presId="urn:microsoft.com/office/officeart/2005/8/layout/radial5"/>
    <dgm:cxn modelId="{D03CE9A8-DFA7-4624-85DB-8883174179D1}" type="presParOf" srcId="{F8F55182-3DA5-47CC-9D9F-BE1792024642}" destId="{3EE3ED93-D256-4994-9A9E-425AA49048C5}" srcOrd="4" destOrd="0" presId="urn:microsoft.com/office/officeart/2005/8/layout/radial5"/>
    <dgm:cxn modelId="{FE94B731-A50D-4C56-ADF2-954EE14AF315}" type="presParOf" srcId="{F8F55182-3DA5-47CC-9D9F-BE1792024642}" destId="{55344CE7-8917-48AC-A574-7F2C5074C484}" srcOrd="5" destOrd="0" presId="urn:microsoft.com/office/officeart/2005/8/layout/radial5"/>
    <dgm:cxn modelId="{BD1791CF-9FCC-4CF8-B31E-F9A249BDC243}" type="presParOf" srcId="{55344CE7-8917-48AC-A574-7F2C5074C484}" destId="{158E9B57-83BC-4A55-BA4E-DFBF5DC6AB6A}" srcOrd="0" destOrd="0" presId="urn:microsoft.com/office/officeart/2005/8/layout/radial5"/>
    <dgm:cxn modelId="{FB970E7B-80F9-4220-9B53-D70AB7035BEA}" type="presParOf" srcId="{F8F55182-3DA5-47CC-9D9F-BE1792024642}" destId="{302E50CB-C9B9-4F2D-8F65-B93E763F07C7}" srcOrd="6" destOrd="0" presId="urn:microsoft.com/office/officeart/2005/8/layout/radial5"/>
    <dgm:cxn modelId="{EF091576-A6F9-4862-8917-09B35399F053}" type="presParOf" srcId="{F8F55182-3DA5-47CC-9D9F-BE1792024642}" destId="{0C09E348-8500-4583-8FDC-72C0D6CEBF6A}" srcOrd="7" destOrd="0" presId="urn:microsoft.com/office/officeart/2005/8/layout/radial5"/>
    <dgm:cxn modelId="{62E3B417-8783-4217-8C1A-3323DFE6C50E}" type="presParOf" srcId="{0C09E348-8500-4583-8FDC-72C0D6CEBF6A}" destId="{971D7D6B-1AD1-4098-82FE-A6F8CD88B2C6}" srcOrd="0" destOrd="0" presId="urn:microsoft.com/office/officeart/2005/8/layout/radial5"/>
    <dgm:cxn modelId="{AE9F4283-4AD2-4D6C-99BE-C1F149BE4F0F}" type="presParOf" srcId="{F8F55182-3DA5-47CC-9D9F-BE1792024642}" destId="{44434991-2CF8-431F-BC34-5D445392F157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167CF9-840E-418C-A016-87C29336520F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B52B59-2051-4A93-A824-CB0A8C1F5F40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কুরআনের অন্যান্য নাম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68345C0-2600-430B-B47A-F973B827D9D2}" type="parTrans" cxnId="{338CACD7-20AC-4949-B4C0-35A42F41B725}">
      <dgm:prSet/>
      <dgm:spPr/>
      <dgm:t>
        <a:bodyPr/>
        <a:lstStyle/>
        <a:p>
          <a:endParaRPr lang="en-US"/>
        </a:p>
      </dgm:t>
    </dgm:pt>
    <dgm:pt modelId="{865F2CCC-1FDB-4F8F-87E2-44AA1A767EA4}" type="sibTrans" cxnId="{338CACD7-20AC-4949-B4C0-35A42F41B72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27FD6F2-7B8C-48CA-9179-5EA1FA0331B4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কিতাব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9A911F2-7339-4470-8BA8-CC3A87F97698}" type="parTrans" cxnId="{99625A3F-8CAB-4A2F-A42D-FA576C8CE339}">
      <dgm:prSet/>
      <dgm:spPr/>
      <dgm:t>
        <a:bodyPr/>
        <a:lstStyle/>
        <a:p>
          <a:endParaRPr lang="en-US"/>
        </a:p>
      </dgm:t>
    </dgm:pt>
    <dgm:pt modelId="{CC21EB0A-58C0-4728-ACEC-9DB7834E8296}" type="sibTrans" cxnId="{99625A3F-8CAB-4A2F-A42D-FA576C8CE33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C684B75-DD36-4AA1-ADBB-638973E29F75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ফুরকান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6F27F54-D2D7-490E-AF8D-AA13F3B0E198}" type="parTrans" cxnId="{86422DBC-5832-4068-8FA0-02F06EDEA2D7}">
      <dgm:prSet/>
      <dgm:spPr/>
      <dgm:t>
        <a:bodyPr/>
        <a:lstStyle/>
        <a:p>
          <a:endParaRPr lang="en-US"/>
        </a:p>
      </dgm:t>
    </dgm:pt>
    <dgm:pt modelId="{890E1FA5-1035-4632-BA21-6D0E4D288860}" type="sibTrans" cxnId="{86422DBC-5832-4068-8FA0-02F06EDEA2D7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2E4BD1A-EE2C-490A-9BB2-9F09C751F1FF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হিকমা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3D8D426-C9B7-484C-A2AD-795D7BFDD1D0}" type="parTrans" cxnId="{C2C3CF26-9C27-4E8F-BA67-11337D6164E1}">
      <dgm:prSet/>
      <dgm:spPr/>
      <dgm:t>
        <a:bodyPr/>
        <a:lstStyle/>
        <a:p>
          <a:endParaRPr lang="en-US"/>
        </a:p>
      </dgm:t>
    </dgm:pt>
    <dgm:pt modelId="{68D9D4D6-B3E7-4A46-909C-E7B66F54E94B}" type="sibTrans" cxnId="{C2C3CF26-9C27-4E8F-BA67-11337D6164E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275C232-34E5-4085-A302-79D0D4A57A7C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বুরহান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1E88F2B-0118-4606-8BBE-B371921539B1}" type="parTrans" cxnId="{89CEC2D6-A02B-43F4-BCC3-ADE711B0E0D9}">
      <dgm:prSet/>
      <dgm:spPr/>
      <dgm:t>
        <a:bodyPr/>
        <a:lstStyle/>
        <a:p>
          <a:endParaRPr lang="en-US"/>
        </a:p>
      </dgm:t>
    </dgm:pt>
    <dgm:pt modelId="{8E475202-80C1-47E0-8AF8-98EF20B15166}" type="sibTrans" cxnId="{89CEC2D6-A02B-43F4-BCC3-ADE711B0E0D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8C16A45-9FFE-47EF-B246-2CFA4BD9680E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আল হক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6C1431E-0D5C-48E9-9B83-CE6532F2B8F0}" type="parTrans" cxnId="{66F0FBB2-7CBE-4F7B-9733-E8E427DB3623}">
      <dgm:prSet/>
      <dgm:spPr/>
      <dgm:t>
        <a:bodyPr/>
        <a:lstStyle/>
        <a:p>
          <a:endParaRPr lang="en-US"/>
        </a:p>
      </dgm:t>
    </dgm:pt>
    <dgm:pt modelId="{F0ED0014-51C4-4CE1-B502-84FEB4186FC4}" type="sibTrans" cxnId="{66F0FBB2-7CBE-4F7B-9733-E8E427DB3623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524A30D-4A6D-4239-8639-0DD567EF5C3B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আন নুর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AB10548-C47B-4439-A79B-9512A03F87C5}" type="parTrans" cxnId="{EC7DEA70-16F8-42FC-8A87-4719671AB2E0}">
      <dgm:prSet/>
      <dgm:spPr/>
      <dgm:t>
        <a:bodyPr/>
        <a:lstStyle/>
        <a:p>
          <a:endParaRPr lang="en-US"/>
        </a:p>
      </dgm:t>
    </dgm:pt>
    <dgm:pt modelId="{F7C5BF1B-803D-4E70-961B-6C9E3B63A6C3}" type="sibTrans" cxnId="{EC7DEA70-16F8-42FC-8A87-4719671AB2E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B84FAF8-75D4-4708-B737-F418F4924495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আল হুদা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486CF6F-4F0A-4C2B-B21F-5D7091469147}" type="parTrans" cxnId="{975971B0-99A7-49E5-A270-BE5833815E27}">
      <dgm:prSet/>
      <dgm:spPr/>
      <dgm:t>
        <a:bodyPr/>
        <a:lstStyle/>
        <a:p>
          <a:endParaRPr lang="en-US"/>
        </a:p>
      </dgm:t>
    </dgm:pt>
    <dgm:pt modelId="{F817AEC8-87D3-4FD1-9E9C-87C014546730}" type="sibTrans" cxnId="{975971B0-99A7-49E5-A270-BE5833815E27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51B8C06-348C-45BF-B144-FE875DF70693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আয যিকর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AE0921F-DCB3-4AD9-88BA-AEEAA2596D54}" type="parTrans" cxnId="{4F851433-F054-4DFC-A200-5A9732754D7D}">
      <dgm:prSet/>
      <dgm:spPr/>
      <dgm:t>
        <a:bodyPr/>
        <a:lstStyle/>
        <a:p>
          <a:endParaRPr lang="en-US"/>
        </a:p>
      </dgm:t>
    </dgm:pt>
    <dgm:pt modelId="{A2444A27-DB11-4E91-9A68-FD0774B585FC}" type="sibTrans" cxnId="{4F851433-F054-4DFC-A200-5A9732754D7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81834E2-3B3A-4C41-928B-49A7DB2CB433}">
      <dgm:prSet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আশ শিফা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5E3340D-EAA8-4358-AB17-9E1002A53A44}" type="parTrans" cxnId="{8C0BCAFF-C2AF-4012-88E3-4BCDBB31BF9A}">
      <dgm:prSet/>
      <dgm:spPr/>
      <dgm:t>
        <a:bodyPr/>
        <a:lstStyle/>
        <a:p>
          <a:endParaRPr lang="en-US"/>
        </a:p>
      </dgm:t>
    </dgm:pt>
    <dgm:pt modelId="{D2913DFD-9C23-4912-8EFC-469FB8AA8C64}" type="sibTrans" cxnId="{8C0BCAFF-C2AF-4012-88E3-4BCDBB31BF9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4D274A1-091C-4A2B-9664-DE210BE4E4C6}">
      <dgm:prSet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আল মাওয়িযা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148A964-95BA-4763-A174-5EDB4178548C}" type="parTrans" cxnId="{641B0246-E709-4073-9709-4A7BFC9EAA81}">
      <dgm:prSet/>
      <dgm:spPr/>
      <dgm:t>
        <a:bodyPr/>
        <a:lstStyle/>
        <a:p>
          <a:endParaRPr lang="en-US"/>
        </a:p>
      </dgm:t>
    </dgm:pt>
    <dgm:pt modelId="{E000570A-2DD7-4C3D-A4E7-3C4D96892192}" type="sibTrans" cxnId="{641B0246-E709-4073-9709-4A7BFC9EAA8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8162D8B-A1AC-4FEB-9FBD-76AC28D1790A}">
      <dgm:prSet/>
      <dgm:spPr>
        <a:solidFill>
          <a:srgbClr val="00B0F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আর রাহমাহ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FA7404D-D497-40A1-89F7-BAAB8A9EC8A7}" type="parTrans" cxnId="{43AEDFCA-E45A-4F02-B218-0628AED646F4}">
      <dgm:prSet/>
      <dgm:spPr/>
      <dgm:t>
        <a:bodyPr/>
        <a:lstStyle/>
        <a:p>
          <a:endParaRPr lang="en-US"/>
        </a:p>
      </dgm:t>
    </dgm:pt>
    <dgm:pt modelId="{ACB824FE-889E-4E09-8D2A-23422B13084B}" type="sibTrans" cxnId="{43AEDFCA-E45A-4F02-B218-0628AED646F4}">
      <dgm:prSet/>
      <dgm:spPr/>
      <dgm:t>
        <a:bodyPr/>
        <a:lstStyle/>
        <a:p>
          <a:endParaRPr lang="en-US"/>
        </a:p>
      </dgm:t>
    </dgm:pt>
    <dgm:pt modelId="{91555FC8-F536-4139-9492-DF815BB94130}" type="pres">
      <dgm:prSet presAssocID="{6B167CF9-840E-418C-A016-87C29336520F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080A443-F754-4833-8EF5-0063EE9D743C}" type="pres">
      <dgm:prSet presAssocID="{BEB52B59-2051-4A93-A824-CB0A8C1F5F40}" presName="firs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2FE0E-29D4-4D11-A3EC-3124DF2CC93D}" type="pres">
      <dgm:prSet presAssocID="{865F2CCC-1FDB-4F8F-87E2-44AA1A767EA4}" presName="sibTrans" presStyleLbl="sibTrans2D1" presStyleIdx="0" presStyleCnt="11"/>
      <dgm:spPr/>
      <dgm:t>
        <a:bodyPr/>
        <a:lstStyle/>
        <a:p>
          <a:endParaRPr lang="en-US"/>
        </a:p>
      </dgm:t>
    </dgm:pt>
    <dgm:pt modelId="{88CE4E6A-0F14-485D-AB00-438AB19794F6}" type="pres">
      <dgm:prSet presAssocID="{027FD6F2-7B8C-48CA-9179-5EA1FA0331B4}" presName="middleNode" presStyleCnt="0"/>
      <dgm:spPr/>
    </dgm:pt>
    <dgm:pt modelId="{6F0DCD74-8DFA-43B6-ADE9-FA0455204F8E}" type="pres">
      <dgm:prSet presAssocID="{027FD6F2-7B8C-48CA-9179-5EA1FA0331B4}" presName="padding" presStyleLbl="node1" presStyleIdx="0" presStyleCnt="12"/>
      <dgm:spPr/>
    </dgm:pt>
    <dgm:pt modelId="{271AA0DB-93DE-48A6-B981-4F940355B5C6}" type="pres">
      <dgm:prSet presAssocID="{027FD6F2-7B8C-48CA-9179-5EA1FA0331B4}" presName="shap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A89DD-6AA0-4914-84C5-B8035F00B3E7}" type="pres">
      <dgm:prSet presAssocID="{CC21EB0A-58C0-4728-ACEC-9DB7834E8296}" presName="sibTrans" presStyleLbl="sibTrans2D1" presStyleIdx="1" presStyleCnt="11"/>
      <dgm:spPr/>
      <dgm:t>
        <a:bodyPr/>
        <a:lstStyle/>
        <a:p>
          <a:endParaRPr lang="en-US"/>
        </a:p>
      </dgm:t>
    </dgm:pt>
    <dgm:pt modelId="{96FAFFAC-E41A-4516-9B9E-0F6702EBAA46}" type="pres">
      <dgm:prSet presAssocID="{CC684B75-DD36-4AA1-ADBB-638973E29F75}" presName="middleNode" presStyleCnt="0"/>
      <dgm:spPr/>
    </dgm:pt>
    <dgm:pt modelId="{915342FE-FE48-4EB2-B677-440DBA6B686C}" type="pres">
      <dgm:prSet presAssocID="{CC684B75-DD36-4AA1-ADBB-638973E29F75}" presName="padding" presStyleLbl="node1" presStyleIdx="1" presStyleCnt="12"/>
      <dgm:spPr/>
    </dgm:pt>
    <dgm:pt modelId="{D62BC16C-5BB8-47AC-939F-3FCD839FD0A8}" type="pres">
      <dgm:prSet presAssocID="{CC684B75-DD36-4AA1-ADBB-638973E29F75}" presName="shap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D5CE7-9C18-42B4-9BB2-FE63A47C9E6F}" type="pres">
      <dgm:prSet presAssocID="{890E1FA5-1035-4632-BA21-6D0E4D288860}" presName="sibTrans" presStyleLbl="sibTrans2D1" presStyleIdx="2" presStyleCnt="11"/>
      <dgm:spPr/>
      <dgm:t>
        <a:bodyPr/>
        <a:lstStyle/>
        <a:p>
          <a:endParaRPr lang="en-US"/>
        </a:p>
      </dgm:t>
    </dgm:pt>
    <dgm:pt modelId="{485B64DE-DC5A-412A-9952-1EF194EB4553}" type="pres">
      <dgm:prSet presAssocID="{32E4BD1A-EE2C-490A-9BB2-9F09C751F1FF}" presName="middleNode" presStyleCnt="0"/>
      <dgm:spPr/>
    </dgm:pt>
    <dgm:pt modelId="{EAF94498-5E3E-41BC-8BA7-1E1D7D3A802C}" type="pres">
      <dgm:prSet presAssocID="{32E4BD1A-EE2C-490A-9BB2-9F09C751F1FF}" presName="padding" presStyleLbl="node1" presStyleIdx="2" presStyleCnt="12"/>
      <dgm:spPr/>
    </dgm:pt>
    <dgm:pt modelId="{A70BE603-C089-4C95-8664-AD2AF883DAD2}" type="pres">
      <dgm:prSet presAssocID="{32E4BD1A-EE2C-490A-9BB2-9F09C751F1FF}" presName="shap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38245-4C56-4B3F-B0B4-B3038CE75521}" type="pres">
      <dgm:prSet presAssocID="{68D9D4D6-B3E7-4A46-909C-E7B66F54E94B}" presName="sibTrans" presStyleLbl="sibTrans2D1" presStyleIdx="3" presStyleCnt="11"/>
      <dgm:spPr/>
      <dgm:t>
        <a:bodyPr/>
        <a:lstStyle/>
        <a:p>
          <a:endParaRPr lang="en-US"/>
        </a:p>
      </dgm:t>
    </dgm:pt>
    <dgm:pt modelId="{72EEEAA8-F8A0-4BA1-84FC-8CAA28CFAA4F}" type="pres">
      <dgm:prSet presAssocID="{E275C232-34E5-4085-A302-79D0D4A57A7C}" presName="middleNode" presStyleCnt="0"/>
      <dgm:spPr/>
    </dgm:pt>
    <dgm:pt modelId="{A298B4A3-FD83-4310-AB23-DAC5859BF9A0}" type="pres">
      <dgm:prSet presAssocID="{E275C232-34E5-4085-A302-79D0D4A57A7C}" presName="padding" presStyleLbl="node1" presStyleIdx="3" presStyleCnt="12"/>
      <dgm:spPr/>
    </dgm:pt>
    <dgm:pt modelId="{59E55E70-D456-4549-BCCA-39535104DA2D}" type="pres">
      <dgm:prSet presAssocID="{E275C232-34E5-4085-A302-79D0D4A57A7C}" presName="shap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2FA93-596D-4EB5-8B33-1F06D3D3B7D0}" type="pres">
      <dgm:prSet presAssocID="{8E475202-80C1-47E0-8AF8-98EF20B15166}" presName="sibTrans" presStyleLbl="sibTrans2D1" presStyleIdx="4" presStyleCnt="11"/>
      <dgm:spPr/>
      <dgm:t>
        <a:bodyPr/>
        <a:lstStyle/>
        <a:p>
          <a:endParaRPr lang="en-US"/>
        </a:p>
      </dgm:t>
    </dgm:pt>
    <dgm:pt modelId="{99EE5151-292B-4CFC-9B38-203B07599FF2}" type="pres">
      <dgm:prSet presAssocID="{B8C16A45-9FFE-47EF-B246-2CFA4BD9680E}" presName="middleNode" presStyleCnt="0"/>
      <dgm:spPr/>
    </dgm:pt>
    <dgm:pt modelId="{81EBC6C5-43F0-4F56-8787-C16F19A70209}" type="pres">
      <dgm:prSet presAssocID="{B8C16A45-9FFE-47EF-B246-2CFA4BD9680E}" presName="padding" presStyleLbl="node1" presStyleIdx="4" presStyleCnt="12"/>
      <dgm:spPr/>
    </dgm:pt>
    <dgm:pt modelId="{34B1822F-3EAC-4ED4-88B8-99100B846F39}" type="pres">
      <dgm:prSet presAssocID="{B8C16A45-9FFE-47EF-B246-2CFA4BD9680E}" presName="shap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26D91-9FC9-4DEA-80BE-6682131BD36C}" type="pres">
      <dgm:prSet presAssocID="{F0ED0014-51C4-4CE1-B502-84FEB4186FC4}" presName="sibTrans" presStyleLbl="sibTrans2D1" presStyleIdx="5" presStyleCnt="11"/>
      <dgm:spPr/>
      <dgm:t>
        <a:bodyPr/>
        <a:lstStyle/>
        <a:p>
          <a:endParaRPr lang="en-US"/>
        </a:p>
      </dgm:t>
    </dgm:pt>
    <dgm:pt modelId="{91A7F227-D365-44CD-B9D5-3B77EF2A754E}" type="pres">
      <dgm:prSet presAssocID="{D524A30D-4A6D-4239-8639-0DD567EF5C3B}" presName="middleNode" presStyleCnt="0"/>
      <dgm:spPr/>
    </dgm:pt>
    <dgm:pt modelId="{6BA01C47-AC5C-4ECD-A07D-36A59DBB5D85}" type="pres">
      <dgm:prSet presAssocID="{D524A30D-4A6D-4239-8639-0DD567EF5C3B}" presName="padding" presStyleLbl="node1" presStyleIdx="5" presStyleCnt="12"/>
      <dgm:spPr/>
    </dgm:pt>
    <dgm:pt modelId="{AF88E1CD-65D6-48D2-A42F-7AA8A411117A}" type="pres">
      <dgm:prSet presAssocID="{D524A30D-4A6D-4239-8639-0DD567EF5C3B}" presName="shap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9DA08-5322-4BA6-BE2D-1D959F87BF94}" type="pres">
      <dgm:prSet presAssocID="{F7C5BF1B-803D-4E70-961B-6C9E3B63A6C3}" presName="sibTrans" presStyleLbl="sibTrans2D1" presStyleIdx="6" presStyleCnt="11"/>
      <dgm:spPr/>
      <dgm:t>
        <a:bodyPr/>
        <a:lstStyle/>
        <a:p>
          <a:endParaRPr lang="en-US"/>
        </a:p>
      </dgm:t>
    </dgm:pt>
    <dgm:pt modelId="{DEC2538B-60B5-4054-B68A-D34B9A3D5484}" type="pres">
      <dgm:prSet presAssocID="{EB84FAF8-75D4-4708-B737-F418F4924495}" presName="middleNode" presStyleCnt="0"/>
      <dgm:spPr/>
    </dgm:pt>
    <dgm:pt modelId="{39FC5E2D-5C18-4968-B825-EAB10C62996C}" type="pres">
      <dgm:prSet presAssocID="{EB84FAF8-75D4-4708-B737-F418F4924495}" presName="padding" presStyleLbl="node1" presStyleIdx="6" presStyleCnt="12"/>
      <dgm:spPr/>
    </dgm:pt>
    <dgm:pt modelId="{6E1CE31A-D543-4FB6-9A16-B83224C141D9}" type="pres">
      <dgm:prSet presAssocID="{EB84FAF8-75D4-4708-B737-F418F4924495}" presName="shap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3EB20-1CDC-4F3B-81AB-484B4C1135B3}" type="pres">
      <dgm:prSet presAssocID="{F817AEC8-87D3-4FD1-9E9C-87C014546730}" presName="sibTrans" presStyleLbl="sibTrans2D1" presStyleIdx="7" presStyleCnt="11"/>
      <dgm:spPr/>
      <dgm:t>
        <a:bodyPr/>
        <a:lstStyle/>
        <a:p>
          <a:endParaRPr lang="en-US"/>
        </a:p>
      </dgm:t>
    </dgm:pt>
    <dgm:pt modelId="{E1CC9EE4-1F5A-41D4-88FA-718B4EAA26E6}" type="pres">
      <dgm:prSet presAssocID="{551B8C06-348C-45BF-B144-FE875DF70693}" presName="middleNode" presStyleCnt="0"/>
      <dgm:spPr/>
    </dgm:pt>
    <dgm:pt modelId="{B9FFD1B7-9E82-4234-A7D0-5E5603C24425}" type="pres">
      <dgm:prSet presAssocID="{551B8C06-348C-45BF-B144-FE875DF70693}" presName="padding" presStyleLbl="node1" presStyleIdx="7" presStyleCnt="12"/>
      <dgm:spPr/>
    </dgm:pt>
    <dgm:pt modelId="{B5C6B46B-2AAD-4F78-B596-FE3EB0D3E6F5}" type="pres">
      <dgm:prSet presAssocID="{551B8C06-348C-45BF-B144-FE875DF70693}" presName="shap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20AE3-9A06-4D89-8AD1-961DCA31D47F}" type="pres">
      <dgm:prSet presAssocID="{A2444A27-DB11-4E91-9A68-FD0774B585FC}" presName="sibTrans" presStyleLbl="sibTrans2D1" presStyleIdx="8" presStyleCnt="11"/>
      <dgm:spPr/>
      <dgm:t>
        <a:bodyPr/>
        <a:lstStyle/>
        <a:p>
          <a:endParaRPr lang="en-US"/>
        </a:p>
      </dgm:t>
    </dgm:pt>
    <dgm:pt modelId="{59837C86-387D-4506-A59D-C5E077D5B605}" type="pres">
      <dgm:prSet presAssocID="{E81834E2-3B3A-4C41-928B-49A7DB2CB433}" presName="middleNode" presStyleCnt="0"/>
      <dgm:spPr/>
    </dgm:pt>
    <dgm:pt modelId="{276E2C81-1369-41C3-BA60-9DC4757B46E5}" type="pres">
      <dgm:prSet presAssocID="{E81834E2-3B3A-4C41-928B-49A7DB2CB433}" presName="padding" presStyleLbl="node1" presStyleIdx="8" presStyleCnt="12"/>
      <dgm:spPr/>
    </dgm:pt>
    <dgm:pt modelId="{FB704EFC-59E0-4199-8E13-C039FB6C713C}" type="pres">
      <dgm:prSet presAssocID="{E81834E2-3B3A-4C41-928B-49A7DB2CB433}" presName="shap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6789C-6B8A-47FD-AF12-86C50495CE9B}" type="pres">
      <dgm:prSet presAssocID="{D2913DFD-9C23-4912-8EFC-469FB8AA8C64}" presName="sibTrans" presStyleLbl="sibTrans2D1" presStyleIdx="9" presStyleCnt="11"/>
      <dgm:spPr/>
      <dgm:t>
        <a:bodyPr/>
        <a:lstStyle/>
        <a:p>
          <a:endParaRPr lang="en-US"/>
        </a:p>
      </dgm:t>
    </dgm:pt>
    <dgm:pt modelId="{3E8051BE-F7FD-4052-A734-90E5224CCD5A}" type="pres">
      <dgm:prSet presAssocID="{24D274A1-091C-4A2B-9664-DE210BE4E4C6}" presName="middleNode" presStyleCnt="0"/>
      <dgm:spPr/>
    </dgm:pt>
    <dgm:pt modelId="{8EF23ABA-9ADC-495E-80EF-0028DA860CD8}" type="pres">
      <dgm:prSet presAssocID="{24D274A1-091C-4A2B-9664-DE210BE4E4C6}" presName="padding" presStyleLbl="node1" presStyleIdx="9" presStyleCnt="12"/>
      <dgm:spPr/>
    </dgm:pt>
    <dgm:pt modelId="{1801AB32-44D2-4FCD-9838-B849A3ECEB73}" type="pres">
      <dgm:prSet presAssocID="{24D274A1-091C-4A2B-9664-DE210BE4E4C6}" presName="shap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CF52A-0327-4EF6-802A-A2903E2451DE}" type="pres">
      <dgm:prSet presAssocID="{E000570A-2DD7-4C3D-A4E7-3C4D96892192}" presName="sibTrans" presStyleLbl="sibTrans2D1" presStyleIdx="10" presStyleCnt="11"/>
      <dgm:spPr/>
      <dgm:t>
        <a:bodyPr/>
        <a:lstStyle/>
        <a:p>
          <a:endParaRPr lang="en-US"/>
        </a:p>
      </dgm:t>
    </dgm:pt>
    <dgm:pt modelId="{F5906E89-793D-4AD4-B0E0-BBEAEF4E4644}" type="pres">
      <dgm:prSet presAssocID="{08162D8B-A1AC-4FEB-9FBD-76AC28D1790A}" presName="las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B458B6-86C1-4628-A568-6E800D2D066A}" type="presOf" srcId="{D2913DFD-9C23-4912-8EFC-469FB8AA8C64}" destId="{A776789C-6B8A-47FD-AF12-86C50495CE9B}" srcOrd="0" destOrd="0" presId="urn:microsoft.com/office/officeart/2005/8/layout/bProcess2"/>
    <dgm:cxn modelId="{0D7CDD79-62E6-41C7-AA18-870B2B9B49FB}" type="presOf" srcId="{027FD6F2-7B8C-48CA-9179-5EA1FA0331B4}" destId="{271AA0DB-93DE-48A6-B981-4F940355B5C6}" srcOrd="0" destOrd="0" presId="urn:microsoft.com/office/officeart/2005/8/layout/bProcess2"/>
    <dgm:cxn modelId="{641B0246-E709-4073-9709-4A7BFC9EAA81}" srcId="{6B167CF9-840E-418C-A016-87C29336520F}" destId="{24D274A1-091C-4A2B-9664-DE210BE4E4C6}" srcOrd="10" destOrd="0" parTransId="{C148A964-95BA-4763-A174-5EDB4178548C}" sibTransId="{E000570A-2DD7-4C3D-A4E7-3C4D96892192}"/>
    <dgm:cxn modelId="{86422DBC-5832-4068-8FA0-02F06EDEA2D7}" srcId="{6B167CF9-840E-418C-A016-87C29336520F}" destId="{CC684B75-DD36-4AA1-ADBB-638973E29F75}" srcOrd="2" destOrd="0" parTransId="{56F27F54-D2D7-490E-AF8D-AA13F3B0E198}" sibTransId="{890E1FA5-1035-4632-BA21-6D0E4D288860}"/>
    <dgm:cxn modelId="{47581FF2-B6FD-4EB7-BE2B-C37D1A511893}" type="presOf" srcId="{890E1FA5-1035-4632-BA21-6D0E4D288860}" destId="{CFDD5CE7-9C18-42B4-9BB2-FE63A47C9E6F}" srcOrd="0" destOrd="0" presId="urn:microsoft.com/office/officeart/2005/8/layout/bProcess2"/>
    <dgm:cxn modelId="{EC7DEA70-16F8-42FC-8A87-4719671AB2E0}" srcId="{6B167CF9-840E-418C-A016-87C29336520F}" destId="{D524A30D-4A6D-4239-8639-0DD567EF5C3B}" srcOrd="6" destOrd="0" parTransId="{FAB10548-C47B-4439-A79B-9512A03F87C5}" sibTransId="{F7C5BF1B-803D-4E70-961B-6C9E3B63A6C3}"/>
    <dgm:cxn modelId="{99625A3F-8CAB-4A2F-A42D-FA576C8CE339}" srcId="{6B167CF9-840E-418C-A016-87C29336520F}" destId="{027FD6F2-7B8C-48CA-9179-5EA1FA0331B4}" srcOrd="1" destOrd="0" parTransId="{B9A911F2-7339-4470-8BA8-CC3A87F97698}" sibTransId="{CC21EB0A-58C0-4728-ACEC-9DB7834E8296}"/>
    <dgm:cxn modelId="{7BBA9D62-B8B1-4074-A963-6A1E4677112B}" type="presOf" srcId="{CC684B75-DD36-4AA1-ADBB-638973E29F75}" destId="{D62BC16C-5BB8-47AC-939F-3FCD839FD0A8}" srcOrd="0" destOrd="0" presId="urn:microsoft.com/office/officeart/2005/8/layout/bProcess2"/>
    <dgm:cxn modelId="{AFAB9F2A-2626-44A3-8707-A6322A891040}" type="presOf" srcId="{F7C5BF1B-803D-4E70-961B-6C9E3B63A6C3}" destId="{2709DA08-5322-4BA6-BE2D-1D959F87BF94}" srcOrd="0" destOrd="0" presId="urn:microsoft.com/office/officeart/2005/8/layout/bProcess2"/>
    <dgm:cxn modelId="{4F851433-F054-4DFC-A200-5A9732754D7D}" srcId="{6B167CF9-840E-418C-A016-87C29336520F}" destId="{551B8C06-348C-45BF-B144-FE875DF70693}" srcOrd="8" destOrd="0" parTransId="{7AE0921F-DCB3-4AD9-88BA-AEEAA2596D54}" sibTransId="{A2444A27-DB11-4E91-9A68-FD0774B585FC}"/>
    <dgm:cxn modelId="{53A304AA-8E56-4319-925F-ABCB95450BB6}" type="presOf" srcId="{68D9D4D6-B3E7-4A46-909C-E7B66F54E94B}" destId="{35738245-4C56-4B3F-B0B4-B3038CE75521}" srcOrd="0" destOrd="0" presId="urn:microsoft.com/office/officeart/2005/8/layout/bProcess2"/>
    <dgm:cxn modelId="{66F0FBB2-7CBE-4F7B-9733-E8E427DB3623}" srcId="{6B167CF9-840E-418C-A016-87C29336520F}" destId="{B8C16A45-9FFE-47EF-B246-2CFA4BD9680E}" srcOrd="5" destOrd="0" parTransId="{F6C1431E-0D5C-48E9-9B83-CE6532F2B8F0}" sibTransId="{F0ED0014-51C4-4CE1-B502-84FEB4186FC4}"/>
    <dgm:cxn modelId="{8C0BCAFF-C2AF-4012-88E3-4BCDBB31BF9A}" srcId="{6B167CF9-840E-418C-A016-87C29336520F}" destId="{E81834E2-3B3A-4C41-928B-49A7DB2CB433}" srcOrd="9" destOrd="0" parTransId="{45E3340D-EAA8-4358-AB17-9E1002A53A44}" sibTransId="{D2913DFD-9C23-4912-8EFC-469FB8AA8C64}"/>
    <dgm:cxn modelId="{EE9EB40D-F561-4A40-85D4-EE96566FD1A7}" type="presOf" srcId="{6B167CF9-840E-418C-A016-87C29336520F}" destId="{91555FC8-F536-4139-9492-DF815BB94130}" srcOrd="0" destOrd="0" presId="urn:microsoft.com/office/officeart/2005/8/layout/bProcess2"/>
    <dgm:cxn modelId="{AD64C17D-9449-4DEF-9066-3A1CC549646C}" type="presOf" srcId="{A2444A27-DB11-4E91-9A68-FD0774B585FC}" destId="{64F20AE3-9A06-4D89-8AD1-961DCA31D47F}" srcOrd="0" destOrd="0" presId="urn:microsoft.com/office/officeart/2005/8/layout/bProcess2"/>
    <dgm:cxn modelId="{975971B0-99A7-49E5-A270-BE5833815E27}" srcId="{6B167CF9-840E-418C-A016-87C29336520F}" destId="{EB84FAF8-75D4-4708-B737-F418F4924495}" srcOrd="7" destOrd="0" parTransId="{E486CF6F-4F0A-4C2B-B21F-5D7091469147}" sibTransId="{F817AEC8-87D3-4FD1-9E9C-87C014546730}"/>
    <dgm:cxn modelId="{FD436DE3-6F52-44D1-A5C8-A577ED8198DA}" type="presOf" srcId="{EB84FAF8-75D4-4708-B737-F418F4924495}" destId="{6E1CE31A-D543-4FB6-9A16-B83224C141D9}" srcOrd="0" destOrd="0" presId="urn:microsoft.com/office/officeart/2005/8/layout/bProcess2"/>
    <dgm:cxn modelId="{89CEC2D6-A02B-43F4-BCC3-ADE711B0E0D9}" srcId="{6B167CF9-840E-418C-A016-87C29336520F}" destId="{E275C232-34E5-4085-A302-79D0D4A57A7C}" srcOrd="4" destOrd="0" parTransId="{D1E88F2B-0118-4606-8BBE-B371921539B1}" sibTransId="{8E475202-80C1-47E0-8AF8-98EF20B15166}"/>
    <dgm:cxn modelId="{CF978C22-5FD2-4632-803E-B57C550EF276}" type="presOf" srcId="{551B8C06-348C-45BF-B144-FE875DF70693}" destId="{B5C6B46B-2AAD-4F78-B596-FE3EB0D3E6F5}" srcOrd="0" destOrd="0" presId="urn:microsoft.com/office/officeart/2005/8/layout/bProcess2"/>
    <dgm:cxn modelId="{43AEDFCA-E45A-4F02-B218-0628AED646F4}" srcId="{6B167CF9-840E-418C-A016-87C29336520F}" destId="{08162D8B-A1AC-4FEB-9FBD-76AC28D1790A}" srcOrd="11" destOrd="0" parTransId="{0FA7404D-D497-40A1-89F7-BAAB8A9EC8A7}" sibTransId="{ACB824FE-889E-4E09-8D2A-23422B13084B}"/>
    <dgm:cxn modelId="{821379CD-D1D9-439C-B6F3-662DC6D89BB3}" type="presOf" srcId="{CC21EB0A-58C0-4728-ACEC-9DB7834E8296}" destId="{E3EA89DD-6AA0-4914-84C5-B8035F00B3E7}" srcOrd="0" destOrd="0" presId="urn:microsoft.com/office/officeart/2005/8/layout/bProcess2"/>
    <dgm:cxn modelId="{2641C993-5B7F-436D-8F30-DC25410E5F2E}" type="presOf" srcId="{BEB52B59-2051-4A93-A824-CB0A8C1F5F40}" destId="{8080A443-F754-4833-8EF5-0063EE9D743C}" srcOrd="0" destOrd="0" presId="urn:microsoft.com/office/officeart/2005/8/layout/bProcess2"/>
    <dgm:cxn modelId="{3FC77FDB-92E1-45D4-905A-C2896000E4AE}" type="presOf" srcId="{32E4BD1A-EE2C-490A-9BB2-9F09C751F1FF}" destId="{A70BE603-C089-4C95-8664-AD2AF883DAD2}" srcOrd="0" destOrd="0" presId="urn:microsoft.com/office/officeart/2005/8/layout/bProcess2"/>
    <dgm:cxn modelId="{EFA2E440-49A7-4F57-989F-1DC1DCC71690}" type="presOf" srcId="{865F2CCC-1FDB-4F8F-87E2-44AA1A767EA4}" destId="{5632FE0E-29D4-4D11-A3EC-3124DF2CC93D}" srcOrd="0" destOrd="0" presId="urn:microsoft.com/office/officeart/2005/8/layout/bProcess2"/>
    <dgm:cxn modelId="{DD330CE1-C21D-4171-91B8-2CD7630F0B87}" type="presOf" srcId="{F0ED0014-51C4-4CE1-B502-84FEB4186FC4}" destId="{F1326D91-9FC9-4DEA-80BE-6682131BD36C}" srcOrd="0" destOrd="0" presId="urn:microsoft.com/office/officeart/2005/8/layout/bProcess2"/>
    <dgm:cxn modelId="{5A9409A8-79F8-4CF7-9AE5-C5F743B31914}" type="presOf" srcId="{E81834E2-3B3A-4C41-928B-49A7DB2CB433}" destId="{FB704EFC-59E0-4199-8E13-C039FB6C713C}" srcOrd="0" destOrd="0" presId="urn:microsoft.com/office/officeart/2005/8/layout/bProcess2"/>
    <dgm:cxn modelId="{A5BEBE04-7E30-45DF-8EE7-94711F84B841}" type="presOf" srcId="{E000570A-2DD7-4C3D-A4E7-3C4D96892192}" destId="{9ECCF52A-0327-4EF6-802A-A2903E2451DE}" srcOrd="0" destOrd="0" presId="urn:microsoft.com/office/officeart/2005/8/layout/bProcess2"/>
    <dgm:cxn modelId="{C1D60E37-86E6-4890-89A6-E33D900D48F2}" type="presOf" srcId="{F817AEC8-87D3-4FD1-9E9C-87C014546730}" destId="{C043EB20-1CDC-4F3B-81AB-484B4C1135B3}" srcOrd="0" destOrd="0" presId="urn:microsoft.com/office/officeart/2005/8/layout/bProcess2"/>
    <dgm:cxn modelId="{F4A1CBC3-DFCE-41BA-99A7-369085630A0B}" type="presOf" srcId="{08162D8B-A1AC-4FEB-9FBD-76AC28D1790A}" destId="{F5906E89-793D-4AD4-B0E0-BBEAEF4E4644}" srcOrd="0" destOrd="0" presId="urn:microsoft.com/office/officeart/2005/8/layout/bProcess2"/>
    <dgm:cxn modelId="{ECE0CFB0-6482-4F63-94B8-50B002DB27C5}" type="presOf" srcId="{24D274A1-091C-4A2B-9664-DE210BE4E4C6}" destId="{1801AB32-44D2-4FCD-9838-B849A3ECEB73}" srcOrd="0" destOrd="0" presId="urn:microsoft.com/office/officeart/2005/8/layout/bProcess2"/>
    <dgm:cxn modelId="{338CACD7-20AC-4949-B4C0-35A42F41B725}" srcId="{6B167CF9-840E-418C-A016-87C29336520F}" destId="{BEB52B59-2051-4A93-A824-CB0A8C1F5F40}" srcOrd="0" destOrd="0" parTransId="{E68345C0-2600-430B-B47A-F973B827D9D2}" sibTransId="{865F2CCC-1FDB-4F8F-87E2-44AA1A767EA4}"/>
    <dgm:cxn modelId="{91A967C4-E3A0-484E-9041-2D931EABDC0D}" type="presOf" srcId="{8E475202-80C1-47E0-8AF8-98EF20B15166}" destId="{8BB2FA93-596D-4EB5-8B33-1F06D3D3B7D0}" srcOrd="0" destOrd="0" presId="urn:microsoft.com/office/officeart/2005/8/layout/bProcess2"/>
    <dgm:cxn modelId="{44AB32C9-819F-4508-8E71-01890EFEA0FE}" type="presOf" srcId="{B8C16A45-9FFE-47EF-B246-2CFA4BD9680E}" destId="{34B1822F-3EAC-4ED4-88B8-99100B846F39}" srcOrd="0" destOrd="0" presId="urn:microsoft.com/office/officeart/2005/8/layout/bProcess2"/>
    <dgm:cxn modelId="{C2C3CF26-9C27-4E8F-BA67-11337D6164E1}" srcId="{6B167CF9-840E-418C-A016-87C29336520F}" destId="{32E4BD1A-EE2C-490A-9BB2-9F09C751F1FF}" srcOrd="3" destOrd="0" parTransId="{93D8D426-C9B7-484C-A2AD-795D7BFDD1D0}" sibTransId="{68D9D4D6-B3E7-4A46-909C-E7B66F54E94B}"/>
    <dgm:cxn modelId="{A52F4CAB-F138-4AC0-932E-FE7FD31738C9}" type="presOf" srcId="{D524A30D-4A6D-4239-8639-0DD567EF5C3B}" destId="{AF88E1CD-65D6-48D2-A42F-7AA8A411117A}" srcOrd="0" destOrd="0" presId="urn:microsoft.com/office/officeart/2005/8/layout/bProcess2"/>
    <dgm:cxn modelId="{A1E97043-C53A-44D1-B907-1B9ED090F0B9}" type="presOf" srcId="{E275C232-34E5-4085-A302-79D0D4A57A7C}" destId="{59E55E70-D456-4549-BCCA-39535104DA2D}" srcOrd="0" destOrd="0" presId="urn:microsoft.com/office/officeart/2005/8/layout/bProcess2"/>
    <dgm:cxn modelId="{0E6CD291-8C69-4B02-8A29-14BCA33C85AD}" type="presParOf" srcId="{91555FC8-F536-4139-9492-DF815BB94130}" destId="{8080A443-F754-4833-8EF5-0063EE9D743C}" srcOrd="0" destOrd="0" presId="urn:microsoft.com/office/officeart/2005/8/layout/bProcess2"/>
    <dgm:cxn modelId="{C7CB985D-696A-4329-BB16-E4BD1A637F10}" type="presParOf" srcId="{91555FC8-F536-4139-9492-DF815BB94130}" destId="{5632FE0E-29D4-4D11-A3EC-3124DF2CC93D}" srcOrd="1" destOrd="0" presId="urn:microsoft.com/office/officeart/2005/8/layout/bProcess2"/>
    <dgm:cxn modelId="{7C9C565D-CE48-467C-A53F-317C6A3F556F}" type="presParOf" srcId="{91555FC8-F536-4139-9492-DF815BB94130}" destId="{88CE4E6A-0F14-485D-AB00-438AB19794F6}" srcOrd="2" destOrd="0" presId="urn:microsoft.com/office/officeart/2005/8/layout/bProcess2"/>
    <dgm:cxn modelId="{01852167-559E-4542-8230-BEDDADA713A9}" type="presParOf" srcId="{88CE4E6A-0F14-485D-AB00-438AB19794F6}" destId="{6F0DCD74-8DFA-43B6-ADE9-FA0455204F8E}" srcOrd="0" destOrd="0" presId="urn:microsoft.com/office/officeart/2005/8/layout/bProcess2"/>
    <dgm:cxn modelId="{3435CCF2-F21D-4E23-A145-E144371E054A}" type="presParOf" srcId="{88CE4E6A-0F14-485D-AB00-438AB19794F6}" destId="{271AA0DB-93DE-48A6-B981-4F940355B5C6}" srcOrd="1" destOrd="0" presId="urn:microsoft.com/office/officeart/2005/8/layout/bProcess2"/>
    <dgm:cxn modelId="{3C8772D6-008D-4D23-AD23-3E935E1CBC3B}" type="presParOf" srcId="{91555FC8-F536-4139-9492-DF815BB94130}" destId="{E3EA89DD-6AA0-4914-84C5-B8035F00B3E7}" srcOrd="3" destOrd="0" presId="urn:microsoft.com/office/officeart/2005/8/layout/bProcess2"/>
    <dgm:cxn modelId="{84870885-B992-4E73-B80B-2EFE607BDCF1}" type="presParOf" srcId="{91555FC8-F536-4139-9492-DF815BB94130}" destId="{96FAFFAC-E41A-4516-9B9E-0F6702EBAA46}" srcOrd="4" destOrd="0" presId="urn:microsoft.com/office/officeart/2005/8/layout/bProcess2"/>
    <dgm:cxn modelId="{AE6088AF-49DF-43C3-BECF-AB1675F384CE}" type="presParOf" srcId="{96FAFFAC-E41A-4516-9B9E-0F6702EBAA46}" destId="{915342FE-FE48-4EB2-B677-440DBA6B686C}" srcOrd="0" destOrd="0" presId="urn:microsoft.com/office/officeart/2005/8/layout/bProcess2"/>
    <dgm:cxn modelId="{F693E4BC-A783-44AB-AEBF-C073B0BA2A05}" type="presParOf" srcId="{96FAFFAC-E41A-4516-9B9E-0F6702EBAA46}" destId="{D62BC16C-5BB8-47AC-939F-3FCD839FD0A8}" srcOrd="1" destOrd="0" presId="urn:microsoft.com/office/officeart/2005/8/layout/bProcess2"/>
    <dgm:cxn modelId="{29E278B7-4CE9-4B8F-8761-0D3B0CA5DD71}" type="presParOf" srcId="{91555FC8-F536-4139-9492-DF815BB94130}" destId="{CFDD5CE7-9C18-42B4-9BB2-FE63A47C9E6F}" srcOrd="5" destOrd="0" presId="urn:microsoft.com/office/officeart/2005/8/layout/bProcess2"/>
    <dgm:cxn modelId="{9EF6A66D-A2B0-457C-86EB-724DC24E2321}" type="presParOf" srcId="{91555FC8-F536-4139-9492-DF815BB94130}" destId="{485B64DE-DC5A-412A-9952-1EF194EB4553}" srcOrd="6" destOrd="0" presId="urn:microsoft.com/office/officeart/2005/8/layout/bProcess2"/>
    <dgm:cxn modelId="{A1F23B9F-E7CE-43BC-8975-8D7A1C6A825E}" type="presParOf" srcId="{485B64DE-DC5A-412A-9952-1EF194EB4553}" destId="{EAF94498-5E3E-41BC-8BA7-1E1D7D3A802C}" srcOrd="0" destOrd="0" presId="urn:microsoft.com/office/officeart/2005/8/layout/bProcess2"/>
    <dgm:cxn modelId="{6E26DCB8-2B90-4BD2-9482-B6ADB23C1822}" type="presParOf" srcId="{485B64DE-DC5A-412A-9952-1EF194EB4553}" destId="{A70BE603-C089-4C95-8664-AD2AF883DAD2}" srcOrd="1" destOrd="0" presId="urn:microsoft.com/office/officeart/2005/8/layout/bProcess2"/>
    <dgm:cxn modelId="{0BEA7815-0056-4354-B81F-2469B1FAF875}" type="presParOf" srcId="{91555FC8-F536-4139-9492-DF815BB94130}" destId="{35738245-4C56-4B3F-B0B4-B3038CE75521}" srcOrd="7" destOrd="0" presId="urn:microsoft.com/office/officeart/2005/8/layout/bProcess2"/>
    <dgm:cxn modelId="{76C50ACA-2AEC-4C7C-A252-D0C32902B90B}" type="presParOf" srcId="{91555FC8-F536-4139-9492-DF815BB94130}" destId="{72EEEAA8-F8A0-4BA1-84FC-8CAA28CFAA4F}" srcOrd="8" destOrd="0" presId="urn:microsoft.com/office/officeart/2005/8/layout/bProcess2"/>
    <dgm:cxn modelId="{C789CA2B-F83E-4472-A6D7-400B9C040992}" type="presParOf" srcId="{72EEEAA8-F8A0-4BA1-84FC-8CAA28CFAA4F}" destId="{A298B4A3-FD83-4310-AB23-DAC5859BF9A0}" srcOrd="0" destOrd="0" presId="urn:microsoft.com/office/officeart/2005/8/layout/bProcess2"/>
    <dgm:cxn modelId="{19F96264-DAF8-4864-AB98-50E15C0220F8}" type="presParOf" srcId="{72EEEAA8-F8A0-4BA1-84FC-8CAA28CFAA4F}" destId="{59E55E70-D456-4549-BCCA-39535104DA2D}" srcOrd="1" destOrd="0" presId="urn:microsoft.com/office/officeart/2005/8/layout/bProcess2"/>
    <dgm:cxn modelId="{69935C05-6845-43A9-99E0-FB3E591BF4F9}" type="presParOf" srcId="{91555FC8-F536-4139-9492-DF815BB94130}" destId="{8BB2FA93-596D-4EB5-8B33-1F06D3D3B7D0}" srcOrd="9" destOrd="0" presId="urn:microsoft.com/office/officeart/2005/8/layout/bProcess2"/>
    <dgm:cxn modelId="{B699E088-BB43-43D5-A618-30F335C76321}" type="presParOf" srcId="{91555FC8-F536-4139-9492-DF815BB94130}" destId="{99EE5151-292B-4CFC-9B38-203B07599FF2}" srcOrd="10" destOrd="0" presId="urn:microsoft.com/office/officeart/2005/8/layout/bProcess2"/>
    <dgm:cxn modelId="{3E947E8B-53E9-44CA-B8B1-E6AED553084A}" type="presParOf" srcId="{99EE5151-292B-4CFC-9B38-203B07599FF2}" destId="{81EBC6C5-43F0-4F56-8787-C16F19A70209}" srcOrd="0" destOrd="0" presId="urn:microsoft.com/office/officeart/2005/8/layout/bProcess2"/>
    <dgm:cxn modelId="{D7536101-DEA3-496C-AF74-5084E5ABE863}" type="presParOf" srcId="{99EE5151-292B-4CFC-9B38-203B07599FF2}" destId="{34B1822F-3EAC-4ED4-88B8-99100B846F39}" srcOrd="1" destOrd="0" presId="urn:microsoft.com/office/officeart/2005/8/layout/bProcess2"/>
    <dgm:cxn modelId="{1239A1CC-A92E-4527-AFC6-96434ABE680B}" type="presParOf" srcId="{91555FC8-F536-4139-9492-DF815BB94130}" destId="{F1326D91-9FC9-4DEA-80BE-6682131BD36C}" srcOrd="11" destOrd="0" presId="urn:microsoft.com/office/officeart/2005/8/layout/bProcess2"/>
    <dgm:cxn modelId="{FC476CD0-DE4F-41AD-A3DE-95849D044D0F}" type="presParOf" srcId="{91555FC8-F536-4139-9492-DF815BB94130}" destId="{91A7F227-D365-44CD-B9D5-3B77EF2A754E}" srcOrd="12" destOrd="0" presId="urn:microsoft.com/office/officeart/2005/8/layout/bProcess2"/>
    <dgm:cxn modelId="{3C9CFD5E-B308-4816-AD18-FE8735F46E04}" type="presParOf" srcId="{91A7F227-D365-44CD-B9D5-3B77EF2A754E}" destId="{6BA01C47-AC5C-4ECD-A07D-36A59DBB5D85}" srcOrd="0" destOrd="0" presId="urn:microsoft.com/office/officeart/2005/8/layout/bProcess2"/>
    <dgm:cxn modelId="{6D0DB9EB-ABF6-403B-B120-4B41616FCFFE}" type="presParOf" srcId="{91A7F227-D365-44CD-B9D5-3B77EF2A754E}" destId="{AF88E1CD-65D6-48D2-A42F-7AA8A411117A}" srcOrd="1" destOrd="0" presId="urn:microsoft.com/office/officeart/2005/8/layout/bProcess2"/>
    <dgm:cxn modelId="{11AF6AF0-5732-4232-BB34-22DA13D73AFF}" type="presParOf" srcId="{91555FC8-F536-4139-9492-DF815BB94130}" destId="{2709DA08-5322-4BA6-BE2D-1D959F87BF94}" srcOrd="13" destOrd="0" presId="urn:microsoft.com/office/officeart/2005/8/layout/bProcess2"/>
    <dgm:cxn modelId="{926D6C3B-5A79-4FBD-B783-7C23C0635B70}" type="presParOf" srcId="{91555FC8-F536-4139-9492-DF815BB94130}" destId="{DEC2538B-60B5-4054-B68A-D34B9A3D5484}" srcOrd="14" destOrd="0" presId="urn:microsoft.com/office/officeart/2005/8/layout/bProcess2"/>
    <dgm:cxn modelId="{CF78D76C-B9CC-4298-B6E6-F64880585852}" type="presParOf" srcId="{DEC2538B-60B5-4054-B68A-D34B9A3D5484}" destId="{39FC5E2D-5C18-4968-B825-EAB10C62996C}" srcOrd="0" destOrd="0" presId="urn:microsoft.com/office/officeart/2005/8/layout/bProcess2"/>
    <dgm:cxn modelId="{2590C7CE-CC81-49FE-AD5E-07376DBFE726}" type="presParOf" srcId="{DEC2538B-60B5-4054-B68A-D34B9A3D5484}" destId="{6E1CE31A-D543-4FB6-9A16-B83224C141D9}" srcOrd="1" destOrd="0" presId="urn:microsoft.com/office/officeart/2005/8/layout/bProcess2"/>
    <dgm:cxn modelId="{1984071C-8D7A-42E6-A24E-F2A3D859D932}" type="presParOf" srcId="{91555FC8-F536-4139-9492-DF815BB94130}" destId="{C043EB20-1CDC-4F3B-81AB-484B4C1135B3}" srcOrd="15" destOrd="0" presId="urn:microsoft.com/office/officeart/2005/8/layout/bProcess2"/>
    <dgm:cxn modelId="{8E51E93E-93CB-4A30-AA52-D849DBDA0268}" type="presParOf" srcId="{91555FC8-F536-4139-9492-DF815BB94130}" destId="{E1CC9EE4-1F5A-41D4-88FA-718B4EAA26E6}" srcOrd="16" destOrd="0" presId="urn:microsoft.com/office/officeart/2005/8/layout/bProcess2"/>
    <dgm:cxn modelId="{54DF6F6F-9B11-4425-8EB3-1795240886B0}" type="presParOf" srcId="{E1CC9EE4-1F5A-41D4-88FA-718B4EAA26E6}" destId="{B9FFD1B7-9E82-4234-A7D0-5E5603C24425}" srcOrd="0" destOrd="0" presId="urn:microsoft.com/office/officeart/2005/8/layout/bProcess2"/>
    <dgm:cxn modelId="{3CDCB1F8-739E-4ECC-B76B-60162B57E7DE}" type="presParOf" srcId="{E1CC9EE4-1F5A-41D4-88FA-718B4EAA26E6}" destId="{B5C6B46B-2AAD-4F78-B596-FE3EB0D3E6F5}" srcOrd="1" destOrd="0" presId="urn:microsoft.com/office/officeart/2005/8/layout/bProcess2"/>
    <dgm:cxn modelId="{D1AAF357-99DD-4358-8943-F4BEB9F47A46}" type="presParOf" srcId="{91555FC8-F536-4139-9492-DF815BB94130}" destId="{64F20AE3-9A06-4D89-8AD1-961DCA31D47F}" srcOrd="17" destOrd="0" presId="urn:microsoft.com/office/officeart/2005/8/layout/bProcess2"/>
    <dgm:cxn modelId="{89561566-C768-48E6-A447-CAC15B201099}" type="presParOf" srcId="{91555FC8-F536-4139-9492-DF815BB94130}" destId="{59837C86-387D-4506-A59D-C5E077D5B605}" srcOrd="18" destOrd="0" presId="urn:microsoft.com/office/officeart/2005/8/layout/bProcess2"/>
    <dgm:cxn modelId="{55B726A6-A9BC-4A87-B738-2F931870F824}" type="presParOf" srcId="{59837C86-387D-4506-A59D-C5E077D5B605}" destId="{276E2C81-1369-41C3-BA60-9DC4757B46E5}" srcOrd="0" destOrd="0" presId="urn:microsoft.com/office/officeart/2005/8/layout/bProcess2"/>
    <dgm:cxn modelId="{C3C87403-D54B-4A66-9646-51F217637EA6}" type="presParOf" srcId="{59837C86-387D-4506-A59D-C5E077D5B605}" destId="{FB704EFC-59E0-4199-8E13-C039FB6C713C}" srcOrd="1" destOrd="0" presId="urn:microsoft.com/office/officeart/2005/8/layout/bProcess2"/>
    <dgm:cxn modelId="{7E299413-F030-4D44-B3E2-52BC3F6F146C}" type="presParOf" srcId="{91555FC8-F536-4139-9492-DF815BB94130}" destId="{A776789C-6B8A-47FD-AF12-86C50495CE9B}" srcOrd="19" destOrd="0" presId="urn:microsoft.com/office/officeart/2005/8/layout/bProcess2"/>
    <dgm:cxn modelId="{A54F8661-AC3F-4FFC-A7DC-55EE5ADAAC8A}" type="presParOf" srcId="{91555FC8-F536-4139-9492-DF815BB94130}" destId="{3E8051BE-F7FD-4052-A734-90E5224CCD5A}" srcOrd="20" destOrd="0" presId="urn:microsoft.com/office/officeart/2005/8/layout/bProcess2"/>
    <dgm:cxn modelId="{7A8B6214-0658-49A8-8B1A-19FBB043FA5F}" type="presParOf" srcId="{3E8051BE-F7FD-4052-A734-90E5224CCD5A}" destId="{8EF23ABA-9ADC-495E-80EF-0028DA860CD8}" srcOrd="0" destOrd="0" presId="urn:microsoft.com/office/officeart/2005/8/layout/bProcess2"/>
    <dgm:cxn modelId="{2045D751-A43C-45FB-8CF0-71B03754988F}" type="presParOf" srcId="{3E8051BE-F7FD-4052-A734-90E5224CCD5A}" destId="{1801AB32-44D2-4FCD-9838-B849A3ECEB73}" srcOrd="1" destOrd="0" presId="urn:microsoft.com/office/officeart/2005/8/layout/bProcess2"/>
    <dgm:cxn modelId="{D82AD0D2-CFA2-4341-9B12-8919B498EE4E}" type="presParOf" srcId="{91555FC8-F536-4139-9492-DF815BB94130}" destId="{9ECCF52A-0327-4EF6-802A-A2903E2451DE}" srcOrd="21" destOrd="0" presId="urn:microsoft.com/office/officeart/2005/8/layout/bProcess2"/>
    <dgm:cxn modelId="{A388C2EB-FA8E-48BE-842A-8B7C7473ED0B}" type="presParOf" srcId="{91555FC8-F536-4139-9492-DF815BB94130}" destId="{F5906E89-793D-4AD4-B0E0-BBEAEF4E4644}" srcOrd="22" destOrd="0" presId="urn:microsoft.com/office/officeart/2005/8/layout/b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E3A4-A100-43FB-A445-16210D71121C}" type="datetimeFigureOut">
              <a:rPr lang="en-US" smtClean="0"/>
              <a:pPr/>
              <a:t>26-Jan-20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D719A-E159-4FDC-84B3-05CDCB9A1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719A-E159-4FDC-84B3-05CDCB9A10A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EF582D-C9EA-447C-9438-6551955E21CE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E1D85-13B4-49B7-85EA-8EB28CF7F303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8F52-1004-4515-96D2-7C5FD5645A15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D803-3810-4E0E-BF91-9785D30F5491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8C6CD-BFF4-465B-A1E9-EE54C6202EAC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D22BE-7CDD-4E04-8F41-534B6F392548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C4F6A-3C33-466E-8A78-D8D8C39A0412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2493D-69F7-4310-A8B5-FA398CF213A5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36057-4AB0-4411-8513-8F4383EEECDE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60D94B2-A393-4301-A2FC-CB03642E6994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215327-8B8D-46FA-826F-BE91CB82424A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AA38A6-E9FB-4F1E-81A7-B82BB7BBE193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418449" y="0"/>
            <a:ext cx="4923693" cy="3545059"/>
          </a:xfrm>
          <a:prstGeom prst="horizontalScroll">
            <a:avLst>
              <a:gd name="adj" fmla="val 11706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2FD1-7D20-4159-83E4-97C89062FD37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pic>
        <p:nvPicPr>
          <p:cNvPr id="4" name="Picture 3" descr="uoi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352" y="3187479"/>
            <a:ext cx="4990295" cy="3487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703" y="1460184"/>
            <a:ext cx="4218523" cy="2807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85736" y="773725"/>
            <a:ext cx="562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1605" y="4576689"/>
            <a:ext cx="7920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সহিফা কাকে বলে ?ইহা কাঁর উপর কয়খানা নাযিল হয়?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9842696" y="293079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C5E2-909B-4B24-AC05-28F58C6064DF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BE82-AAA5-4E12-9811-C14EEA8E5547}" type="datetime2">
              <a:rPr lang="bn-IN" sz="1200" smtClean="0"/>
              <a:pPr/>
              <a:t>রবিবার, 26 জানুয়ারী 2020</a:t>
            </a:fld>
            <a:endParaRPr lang="en-US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078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080A443-F754-4833-8EF5-0063EE9D7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graphicEl>
                                              <a:dgm id="{8080A443-F754-4833-8EF5-0063EE9D7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graphicEl>
                                              <a:dgm id="{8080A443-F754-4833-8EF5-0063EE9D7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graphicEl>
                                              <a:dgm id="{8080A443-F754-4833-8EF5-0063EE9D7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632FE0E-29D4-4D11-A3EC-3124DF2CC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graphicEl>
                                              <a:dgm id="{5632FE0E-29D4-4D11-A3EC-3124DF2CC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graphicEl>
                                              <a:dgm id="{5632FE0E-29D4-4D11-A3EC-3124DF2CC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graphicEl>
                                              <a:dgm id="{5632FE0E-29D4-4D11-A3EC-3124DF2CC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71AA0DB-93DE-48A6-B981-4F940355B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graphicEl>
                                              <a:dgm id="{271AA0DB-93DE-48A6-B981-4F940355B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graphicEl>
                                              <a:dgm id="{271AA0DB-93DE-48A6-B981-4F940355B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graphicEl>
                                              <a:dgm id="{271AA0DB-93DE-48A6-B981-4F940355B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3EA89DD-6AA0-4914-84C5-B8035F00B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graphicEl>
                                              <a:dgm id="{E3EA89DD-6AA0-4914-84C5-B8035F00B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graphicEl>
                                              <a:dgm id="{E3EA89DD-6AA0-4914-84C5-B8035F00B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graphicEl>
                                              <a:dgm id="{E3EA89DD-6AA0-4914-84C5-B8035F00B3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62BC16C-5BB8-47AC-939F-3FCD839FD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graphicEl>
                                              <a:dgm id="{D62BC16C-5BB8-47AC-939F-3FCD839FD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graphicEl>
                                              <a:dgm id="{D62BC16C-5BB8-47AC-939F-3FCD839FD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graphicEl>
                                              <a:dgm id="{D62BC16C-5BB8-47AC-939F-3FCD839FD0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FDD5CE7-9C18-42B4-9BB2-FE63A47C9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graphicEl>
                                              <a:dgm id="{CFDD5CE7-9C18-42B4-9BB2-FE63A47C9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graphicEl>
                                              <a:dgm id="{CFDD5CE7-9C18-42B4-9BB2-FE63A47C9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graphicEl>
                                              <a:dgm id="{CFDD5CE7-9C18-42B4-9BB2-FE63A47C9E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70BE603-C089-4C95-8664-AD2AF883D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graphicEl>
                                              <a:dgm id="{A70BE603-C089-4C95-8664-AD2AF883D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graphicEl>
                                              <a:dgm id="{A70BE603-C089-4C95-8664-AD2AF883D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graphicEl>
                                              <a:dgm id="{A70BE603-C089-4C95-8664-AD2AF883DA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5738245-4C56-4B3F-B0B4-B3038CE75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>
                                            <p:graphicEl>
                                              <a:dgm id="{35738245-4C56-4B3F-B0B4-B3038CE75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>
                                            <p:graphicEl>
                                              <a:dgm id="{35738245-4C56-4B3F-B0B4-B3038CE75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graphicEl>
                                              <a:dgm id="{35738245-4C56-4B3F-B0B4-B3038CE75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9E55E70-D456-4549-BCCA-39535104D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>
                                            <p:graphicEl>
                                              <a:dgm id="{59E55E70-D456-4549-BCCA-39535104D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>
                                            <p:graphicEl>
                                              <a:dgm id="{59E55E70-D456-4549-BCCA-39535104D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graphicEl>
                                              <a:dgm id="{59E55E70-D456-4549-BCCA-39535104DA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BB2FA93-596D-4EB5-8B33-1F06D3D3B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>
                                            <p:graphicEl>
                                              <a:dgm id="{8BB2FA93-596D-4EB5-8B33-1F06D3D3B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>
                                            <p:graphicEl>
                                              <a:dgm id="{8BB2FA93-596D-4EB5-8B33-1F06D3D3B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>
                                            <p:graphicEl>
                                              <a:dgm id="{8BB2FA93-596D-4EB5-8B33-1F06D3D3B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4B1822F-3EAC-4ED4-88B8-99100B846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>
                                            <p:graphicEl>
                                              <a:dgm id="{34B1822F-3EAC-4ED4-88B8-99100B846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>
                                            <p:graphicEl>
                                              <a:dgm id="{34B1822F-3EAC-4ED4-88B8-99100B846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>
                                            <p:graphicEl>
                                              <a:dgm id="{34B1822F-3EAC-4ED4-88B8-99100B846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1326D91-9FC9-4DEA-80BE-6682131BD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>
                                            <p:graphicEl>
                                              <a:dgm id="{F1326D91-9FC9-4DEA-80BE-6682131BD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>
                                            <p:graphicEl>
                                              <a:dgm id="{F1326D91-9FC9-4DEA-80BE-6682131BD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>
                                            <p:graphicEl>
                                              <a:dgm id="{F1326D91-9FC9-4DEA-80BE-6682131BD3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F88E1CD-65D6-48D2-A42F-7AA8A4111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>
                                            <p:graphicEl>
                                              <a:dgm id="{AF88E1CD-65D6-48D2-A42F-7AA8A4111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>
                                            <p:graphicEl>
                                              <a:dgm id="{AF88E1CD-65D6-48D2-A42F-7AA8A4111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>
                                            <p:graphicEl>
                                              <a:dgm id="{AF88E1CD-65D6-48D2-A42F-7AA8A41111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709DA08-5322-4BA6-BE2D-1D959F87B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>
                                            <p:graphicEl>
                                              <a:dgm id="{2709DA08-5322-4BA6-BE2D-1D959F87B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>
                                            <p:graphicEl>
                                              <a:dgm id="{2709DA08-5322-4BA6-BE2D-1D959F87B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>
                                            <p:graphicEl>
                                              <a:dgm id="{2709DA08-5322-4BA6-BE2D-1D959F87B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E1CE31A-D543-4FB6-9A16-B83224C14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>
                                            <p:graphicEl>
                                              <a:dgm id="{6E1CE31A-D543-4FB6-9A16-B83224C14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>
                                            <p:graphicEl>
                                              <a:dgm id="{6E1CE31A-D543-4FB6-9A16-B83224C14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>
                                            <p:graphicEl>
                                              <a:dgm id="{6E1CE31A-D543-4FB6-9A16-B83224C14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043EB20-1CDC-4F3B-81AB-484B4C113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>
                                            <p:graphicEl>
                                              <a:dgm id="{C043EB20-1CDC-4F3B-81AB-484B4C113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>
                                            <p:graphicEl>
                                              <a:dgm id="{C043EB20-1CDC-4F3B-81AB-484B4C113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">
                                            <p:graphicEl>
                                              <a:dgm id="{C043EB20-1CDC-4F3B-81AB-484B4C113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5C6B46B-2AAD-4F78-B596-FE3EB0D3E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>
                                            <p:graphicEl>
                                              <a:dgm id="{B5C6B46B-2AAD-4F78-B596-FE3EB0D3E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>
                                            <p:graphicEl>
                                              <a:dgm id="{B5C6B46B-2AAD-4F78-B596-FE3EB0D3E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>
                                            <p:graphicEl>
                                              <a:dgm id="{B5C6B46B-2AAD-4F78-B596-FE3EB0D3E6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4F20AE3-9A06-4D89-8AD1-961DCA31D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">
                                            <p:graphicEl>
                                              <a:dgm id="{64F20AE3-9A06-4D89-8AD1-961DCA31D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">
                                            <p:graphicEl>
                                              <a:dgm id="{64F20AE3-9A06-4D89-8AD1-961DCA31D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">
                                            <p:graphicEl>
                                              <a:dgm id="{64F20AE3-9A06-4D89-8AD1-961DCA31D4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B704EFC-59E0-4199-8E13-C039FB6C7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">
                                            <p:graphicEl>
                                              <a:dgm id="{FB704EFC-59E0-4199-8E13-C039FB6C7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">
                                            <p:graphicEl>
                                              <a:dgm id="{FB704EFC-59E0-4199-8E13-C039FB6C7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">
                                            <p:graphicEl>
                                              <a:dgm id="{FB704EFC-59E0-4199-8E13-C039FB6C71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776789C-6B8A-47FD-AF12-86C50495C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">
                                            <p:graphicEl>
                                              <a:dgm id="{A776789C-6B8A-47FD-AF12-86C50495C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">
                                            <p:graphicEl>
                                              <a:dgm id="{A776789C-6B8A-47FD-AF12-86C50495C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">
                                            <p:graphicEl>
                                              <a:dgm id="{A776789C-6B8A-47FD-AF12-86C50495CE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801AB32-44D2-4FCD-9838-B849A3ECE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">
                                            <p:graphicEl>
                                              <a:dgm id="{1801AB32-44D2-4FCD-9838-B849A3ECE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">
                                            <p:graphicEl>
                                              <a:dgm id="{1801AB32-44D2-4FCD-9838-B849A3ECE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">
                                            <p:graphicEl>
                                              <a:dgm id="{1801AB32-44D2-4FCD-9838-B849A3ECE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ECCF52A-0327-4EF6-802A-A2903E245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">
                                            <p:graphicEl>
                                              <a:dgm id="{9ECCF52A-0327-4EF6-802A-A2903E245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">
                                            <p:graphicEl>
                                              <a:dgm id="{9ECCF52A-0327-4EF6-802A-A2903E245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">
                                            <p:graphicEl>
                                              <a:dgm id="{9ECCF52A-0327-4EF6-802A-A2903E245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5906E89-793D-4AD4-B0E0-BBEAEF4E4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">
                                            <p:graphicEl>
                                              <a:dgm id="{F5906E89-793D-4AD4-B0E0-BBEAEF4E4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">
                                            <p:graphicEl>
                                              <a:dgm id="{F5906E89-793D-4AD4-B0E0-BBEAEF4E4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">
                                            <p:graphicEl>
                                              <a:dgm id="{F5906E89-793D-4AD4-B0E0-BBEAEF4E46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14F76BE5-45D3-49CF-931D-A192817F5849}"/>
              </a:ext>
            </a:extLst>
          </p:cNvPr>
          <p:cNvSpPr/>
          <p:nvPr/>
        </p:nvSpPr>
        <p:spPr>
          <a:xfrm>
            <a:off x="2845759" y="300189"/>
            <a:ext cx="5324168" cy="20205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C00A740-4170-444B-A1FD-602C4DE7E189}"/>
              </a:ext>
            </a:extLst>
          </p:cNvPr>
          <p:cNvSpPr/>
          <p:nvPr/>
        </p:nvSpPr>
        <p:spPr>
          <a:xfrm>
            <a:off x="2265126" y="5037824"/>
            <a:ext cx="7049729" cy="13126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আসমানি কিতাবের বিষয়বস্তু সম্পর্কে একটি তালিকা তৈরি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doliyo 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281" y="2417883"/>
            <a:ext cx="3938633" cy="2393267"/>
          </a:xfrm>
          <a:prstGeom prst="rect">
            <a:avLst/>
          </a:prstGeom>
        </p:spPr>
      </p:pic>
      <p:sp>
        <p:nvSpPr>
          <p:cNvPr id="6" name="7-Point Star 5"/>
          <p:cNvSpPr/>
          <p:nvPr/>
        </p:nvSpPr>
        <p:spPr>
          <a:xfrm>
            <a:off x="9608235" y="253220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5229-8CA4-4FD5-8492-104DD3CD6A1C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95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6057-4AB0-4411-8513-8F4383EEECDE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pic>
        <p:nvPicPr>
          <p:cNvPr id="3" name="Picture 2" descr="hvkvhj.png"/>
          <p:cNvPicPr>
            <a:picLocks noChangeAspect="1"/>
          </p:cNvPicPr>
          <p:nvPr/>
        </p:nvPicPr>
        <p:blipFill>
          <a:blip r:embed="rId2"/>
          <a:srcRect l="6809" t="9093" r="19424" b="22424"/>
          <a:stretch>
            <a:fillRect/>
          </a:stretch>
        </p:blipFill>
        <p:spPr>
          <a:xfrm>
            <a:off x="2771335" y="1125415"/>
            <a:ext cx="6611815" cy="4040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83E8E16-B8B0-401B-93B0-D51BDF4EDA24}"/>
              </a:ext>
            </a:extLst>
          </p:cNvPr>
          <p:cNvSpPr/>
          <p:nvPr/>
        </p:nvSpPr>
        <p:spPr>
          <a:xfrm>
            <a:off x="3896753" y="206479"/>
            <a:ext cx="4492623" cy="7923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A5D07B6-DB9F-4B2C-A404-7D011EE3E4D5}"/>
              </a:ext>
            </a:extLst>
          </p:cNvPr>
          <p:cNvSpPr txBox="1"/>
          <p:nvPr/>
        </p:nvSpPr>
        <p:spPr>
          <a:xfrm>
            <a:off x="1310640" y="5032718"/>
            <a:ext cx="982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 কুরআনের বৈশিষ্ট ও মাহাত্ম্য লিখে আনবে।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mdnslk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5" y="1066069"/>
            <a:ext cx="5148775" cy="353384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3D76-6767-4EC9-876C-1CFFC9C3A8FA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50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="" xmlns:a16="http://schemas.microsoft.com/office/drawing/2014/main" id="{551E26B7-4786-41D8-B666-8B99603BBEFF}"/>
              </a:ext>
            </a:extLst>
          </p:cNvPr>
          <p:cNvSpPr/>
          <p:nvPr/>
        </p:nvSpPr>
        <p:spPr>
          <a:xfrm>
            <a:off x="3510116" y="1430594"/>
            <a:ext cx="5648632" cy="1998406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োত্তর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E763-C8F9-4693-8364-8AD9674C643A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8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05165EFF-F12A-4E78-A8B4-B7B5C35CC1B5}"/>
              </a:ext>
            </a:extLst>
          </p:cNvPr>
          <p:cNvSpPr/>
          <p:nvPr/>
        </p:nvSpPr>
        <p:spPr>
          <a:xfrm>
            <a:off x="3628103" y="1976284"/>
            <a:ext cx="6017343" cy="34216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2EBD-D8D0-4D94-AF2E-990F92203834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64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B8A9934-7617-4778-A741-47DCD4195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813" t="8000" r="25113" b="18564"/>
          <a:stretch>
            <a:fillRect/>
          </a:stretch>
        </p:blipFill>
        <p:spPr>
          <a:xfrm>
            <a:off x="7329269" y="2"/>
            <a:ext cx="4862732" cy="661181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D6DFE38F-61C6-4456-936B-B4C8BB5EF5B6}"/>
              </a:ext>
            </a:extLst>
          </p:cNvPr>
          <p:cNvSpPr/>
          <p:nvPr/>
        </p:nvSpPr>
        <p:spPr>
          <a:xfrm>
            <a:off x="1" y="0"/>
            <a:ext cx="5697415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সহঃশিক্ষক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শিক্ষা)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ইনডেক্স নং-১১৩৮১২১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খাস সোনামুখী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 descr="mmmmm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925" y="633047"/>
            <a:ext cx="2392871" cy="2532184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D73B6EF7-69A3-48D2-915A-45713C835336}"/>
              </a:ext>
            </a:extLst>
          </p:cNvPr>
          <p:cNvGrpSpPr/>
          <p:nvPr/>
        </p:nvGrpSpPr>
        <p:grpSpPr>
          <a:xfrm>
            <a:off x="7512149" y="1041012"/>
            <a:ext cx="4481657" cy="4642339"/>
            <a:chOff x="3078076" y="2245818"/>
            <a:chExt cx="5250870" cy="5479365"/>
          </a:xfrm>
        </p:grpSpPr>
        <p:sp>
          <p:nvSpPr>
            <p:cNvPr id="8" name="Block Arc 7">
              <a:extLst>
                <a:ext uri="{FF2B5EF4-FFF2-40B4-BE49-F238E27FC236}">
                  <a16:creationId xmlns="" xmlns:a16="http://schemas.microsoft.com/office/drawing/2014/main" id="{3D2CCDE3-E328-4B61-B848-DD6475209A63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10800000"/>
                <a:gd name="adj2" fmla="val 1620000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Block Arc 8">
              <a:extLst>
                <a:ext uri="{FF2B5EF4-FFF2-40B4-BE49-F238E27FC236}">
                  <a16:creationId xmlns="" xmlns:a16="http://schemas.microsoft.com/office/drawing/2014/main" id="{FAFACD3F-4D95-4237-B967-732B808872D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5400000"/>
                <a:gd name="adj2" fmla="val 1080000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Block Arc 9">
              <a:extLst>
                <a:ext uri="{FF2B5EF4-FFF2-40B4-BE49-F238E27FC236}">
                  <a16:creationId xmlns="" xmlns:a16="http://schemas.microsoft.com/office/drawing/2014/main" id="{EFB71CDA-A987-4BF8-9E35-6B9CAC9A594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0"/>
                <a:gd name="adj2" fmla="val 540000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Block Arc 10">
              <a:extLst>
                <a:ext uri="{FF2B5EF4-FFF2-40B4-BE49-F238E27FC236}">
                  <a16:creationId xmlns="" xmlns:a16="http://schemas.microsoft.com/office/drawing/2014/main" id="{821C7B24-7EA3-4516-B9F2-3654A2C69FD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16200000"/>
                <a:gd name="adj2" fmla="val 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0">
              <a:extLst>
                <a:ext uri="{FF2B5EF4-FFF2-40B4-BE49-F238E27FC236}">
                  <a16:creationId xmlns="" xmlns:a16="http://schemas.microsoft.com/office/drawing/2014/main" id="{C959BDC9-21FA-4287-AE4A-9053430D4563}"/>
                </a:ext>
              </a:extLst>
            </p:cNvPr>
            <p:cNvSpPr/>
            <p:nvPr/>
          </p:nvSpPr>
          <p:spPr>
            <a:xfrm>
              <a:off x="4859597" y="4052668"/>
              <a:ext cx="1551851" cy="1551851"/>
            </a:xfrm>
            <a:custGeom>
              <a:avLst/>
              <a:gdLst>
                <a:gd name="connsiteX0" fmla="*/ 0 w 1551851"/>
                <a:gd name="connsiteY0" fmla="*/ 775926 h 1551851"/>
                <a:gd name="connsiteX1" fmla="*/ 775926 w 1551851"/>
                <a:gd name="connsiteY1" fmla="*/ 0 h 1551851"/>
                <a:gd name="connsiteX2" fmla="*/ 1551852 w 1551851"/>
                <a:gd name="connsiteY2" fmla="*/ 775926 h 1551851"/>
                <a:gd name="connsiteX3" fmla="*/ 775926 w 1551851"/>
                <a:gd name="connsiteY3" fmla="*/ 1551852 h 1551851"/>
                <a:gd name="connsiteX4" fmla="*/ 0 w 1551851"/>
                <a:gd name="connsiteY4" fmla="*/ 775926 h 155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1851" h="1551851">
                  <a:moveTo>
                    <a:pt x="0" y="775926"/>
                  </a:moveTo>
                  <a:cubicBezTo>
                    <a:pt x="0" y="347394"/>
                    <a:pt x="347394" y="0"/>
                    <a:pt x="775926" y="0"/>
                  </a:cubicBezTo>
                  <a:cubicBezTo>
                    <a:pt x="1204458" y="0"/>
                    <a:pt x="1551852" y="347394"/>
                    <a:pt x="1551852" y="775926"/>
                  </a:cubicBezTo>
                  <a:cubicBezTo>
                    <a:pt x="1551852" y="1204458"/>
                    <a:pt x="1204458" y="1551852"/>
                    <a:pt x="775926" y="1551852"/>
                  </a:cubicBezTo>
                  <a:cubicBezTo>
                    <a:pt x="347394" y="1551852"/>
                    <a:pt x="0" y="1204458"/>
                    <a:pt x="0" y="775926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274253" tIns="274253" rIns="274253" bIns="274253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7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৯ম </a:t>
              </a:r>
              <a:r>
                <a:rPr lang="en-US" sz="3700" kern="1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</a:t>
              </a:r>
              <a:endParaRPr lang="en-US" sz="37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Freeform: Shape 11">
              <a:extLst>
                <a:ext uri="{FF2B5EF4-FFF2-40B4-BE49-F238E27FC236}">
                  <a16:creationId xmlns="" xmlns:a16="http://schemas.microsoft.com/office/drawing/2014/main" id="{1FF2CB54-4826-452B-B38B-5F0D79C4E158}"/>
                </a:ext>
              </a:extLst>
            </p:cNvPr>
            <p:cNvSpPr/>
            <p:nvPr/>
          </p:nvSpPr>
          <p:spPr>
            <a:xfrm>
              <a:off x="5022909" y="2245818"/>
              <a:ext cx="1319074" cy="1276685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অধ্যায়-০১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Freeform: Shape 12">
              <a:extLst>
                <a:ext uri="{FF2B5EF4-FFF2-40B4-BE49-F238E27FC236}">
                  <a16:creationId xmlns="" xmlns:a16="http://schemas.microsoft.com/office/drawing/2014/main" id="{5DE49F80-8A70-4002-AF56-A6E1B33FFC5A}"/>
                </a:ext>
              </a:extLst>
            </p:cNvPr>
            <p:cNvSpPr/>
            <p:nvPr/>
          </p:nvSpPr>
          <p:spPr>
            <a:xfrm>
              <a:off x="6951397" y="4055668"/>
              <a:ext cx="1377549" cy="1508761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আকাঈদ</a:t>
              </a:r>
              <a:r>
                <a:rPr lang="bn-IN" sz="21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নৈতিক জীবন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reeform: Shape 13">
              <a:extLst>
                <a:ext uri="{FF2B5EF4-FFF2-40B4-BE49-F238E27FC236}">
                  <a16:creationId xmlns="" xmlns:a16="http://schemas.microsoft.com/office/drawing/2014/main" id="{EFF32602-F2DC-4FE8-8DCC-8DF404F05362}"/>
                </a:ext>
              </a:extLst>
            </p:cNvPr>
            <p:cNvSpPr/>
            <p:nvPr/>
          </p:nvSpPr>
          <p:spPr>
            <a:xfrm>
              <a:off x="3078076" y="4259555"/>
              <a:ext cx="1319074" cy="1507541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  <a:r>
                <a:rPr lang="bn-IN" sz="21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reeform: Shape 14">
              <a:extLst>
                <a:ext uri="{FF2B5EF4-FFF2-40B4-BE49-F238E27FC236}">
                  <a16:creationId xmlns="" xmlns:a16="http://schemas.microsoft.com/office/drawing/2014/main" id="{9D6973FC-5BA2-4A0B-9215-0BFAC6982967}"/>
                </a:ext>
              </a:extLst>
            </p:cNvPr>
            <p:cNvSpPr/>
            <p:nvPr/>
          </p:nvSpPr>
          <p:spPr>
            <a:xfrm>
              <a:off x="5167618" y="6244515"/>
              <a:ext cx="1261903" cy="1480668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পাঠ-</a:t>
              </a:r>
              <a:r>
                <a:rPr lang="en-US" sz="21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11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336782" y="218441"/>
            <a:ext cx="2403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4814670" y="2887392"/>
            <a:ext cx="3334042" cy="822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D84A-B6F3-4694-BBB0-14FF5CF2F070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822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wn Arrow Callout 19"/>
          <p:cNvSpPr/>
          <p:nvPr/>
        </p:nvSpPr>
        <p:spPr>
          <a:xfrm>
            <a:off x="2110154" y="661185"/>
            <a:ext cx="7624691" cy="82999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ছবিগুলো দেখে বল এতে কিসের পরিচয় ফুটে উঠেছে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AD9F-FE9C-4633-B15E-99DAA6A14D45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pic>
        <p:nvPicPr>
          <p:cNvPr id="4" name="Picture 3" descr="blhjv.jpg"/>
          <p:cNvPicPr>
            <a:picLocks noChangeAspect="1"/>
          </p:cNvPicPr>
          <p:nvPr/>
        </p:nvPicPr>
        <p:blipFill>
          <a:blip r:embed="rId2"/>
          <a:srcRect l="54978"/>
          <a:stretch>
            <a:fillRect/>
          </a:stretch>
        </p:blipFill>
        <p:spPr>
          <a:xfrm>
            <a:off x="3643531" y="1654408"/>
            <a:ext cx="4768949" cy="4846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9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>
            <a:extLst>
              <a:ext uri="{FF2B5EF4-FFF2-40B4-BE49-F238E27FC236}">
                <a16:creationId xmlns="" xmlns:a16="http://schemas.microsoft.com/office/drawing/2014/main" id="{5E60D1B2-39F1-4987-A996-15FFD216F6BF}"/>
              </a:ext>
            </a:extLst>
          </p:cNvPr>
          <p:cNvSpPr/>
          <p:nvPr/>
        </p:nvSpPr>
        <p:spPr>
          <a:xfrm>
            <a:off x="4107766" y="309489"/>
            <a:ext cx="5014453" cy="2523792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1F7A-A0BB-4C03-B243-97D102FA4D49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pic>
        <p:nvPicPr>
          <p:cNvPr id="6" name="Picture 5" descr="knl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5484" y="3049245"/>
            <a:ext cx="7467724" cy="23949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77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59CBD56-62AD-48ED-8322-41C440B407F3}"/>
              </a:ext>
            </a:extLst>
          </p:cNvPr>
          <p:cNvSpPr txBox="1"/>
          <p:nvPr/>
        </p:nvSpPr>
        <p:spPr>
          <a:xfrm>
            <a:off x="752168" y="427703"/>
            <a:ext cx="108396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/>
            <a:r>
              <a:rPr lang="bn-BD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এই পাঠ শেষে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.....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আসমানি কিতাবের পরিচয়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প্রসিদ্ধ আসমানি কিতাব চিহ্নিত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 কুরানের নামকরণ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53DA-1F52-46B3-9B23-82B5AE4B3E5D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4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6437" y="225085"/>
            <a:ext cx="5528603" cy="17865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আসমানি কিতাবের পরিচয়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498" y="4515729"/>
            <a:ext cx="10480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9305-35EE-41DA-BD53-681EFFFDF12A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4911" y="3010486"/>
            <a:ext cx="112682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কিতাব শব্দের অর্থ লিপিবদ্ধ এর প্রতিশব্দ হল গ্রন্থ,বই পুস্তক ইত্যাদি।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পরিভাষায়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যেসব কিতাব আল্লাহ তায়ালা মানবজাতির হিদায়াতের জন্য দিকনির্দেশনা স্বরূপ নাজিল করেছেন তাকে আসমানি কিতাব বলে। অন্যকথায় আল্লাহ তায়ালার বাণী সম্বলিত গ্রন্থাবলিকে আসমানি কিতাব বলা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copy-of-the-sacred-text-of-islam-quran-in-a-bookstore-in-the-city-bb5yn6.jpg"/>
          <p:cNvPicPr>
            <a:picLocks noChangeAspect="1"/>
          </p:cNvPicPr>
          <p:nvPr/>
        </p:nvPicPr>
        <p:blipFill>
          <a:blip r:embed="rId2"/>
          <a:srcRect l="22650" t="7984" r="25822" b="14234"/>
          <a:stretch>
            <a:fillRect/>
          </a:stretch>
        </p:blipFill>
        <p:spPr>
          <a:xfrm>
            <a:off x="7962313" y="281354"/>
            <a:ext cx="2208628" cy="2363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3372" y="2912015"/>
            <a:ext cx="701977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আসমানি কিতাব মূলত কাঁর বানী?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="" xmlns:a16="http://schemas.microsoft.com/office/drawing/2014/main" id="{EA8E5933-AA58-41FE-966D-BAC23CC109E8}"/>
              </a:ext>
            </a:extLst>
          </p:cNvPr>
          <p:cNvSpPr/>
          <p:nvPr/>
        </p:nvSpPr>
        <p:spPr>
          <a:xfrm>
            <a:off x="905778" y="0"/>
            <a:ext cx="3642852" cy="1917290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9462868" y="267286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5D1D-E0C7-4726-96CA-6BF63F040EE9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pic>
        <p:nvPicPr>
          <p:cNvPr id="8" name="Picture 7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473" y="3751311"/>
            <a:ext cx="3106689" cy="3106689"/>
          </a:xfrm>
          <a:prstGeom prst="rect">
            <a:avLst/>
          </a:prstGeom>
        </p:spPr>
      </p:pic>
      <p:pic>
        <p:nvPicPr>
          <p:cNvPr id="9" name="Picture 8" descr="muu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671" y="195628"/>
            <a:ext cx="3822701" cy="198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8E653C1-72A9-41B6-8DCD-EC9BC0EB4540}"/>
              </a:ext>
            </a:extLst>
          </p:cNvPr>
          <p:cNvSpPr txBox="1"/>
          <p:nvPr/>
        </p:nvSpPr>
        <p:spPr>
          <a:xfrm>
            <a:off x="3193366" y="2391507"/>
            <a:ext cx="6977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আসমানি কিতাব শব্দের অর্থ কি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2CED399F-4DD8-475A-B5D1-E9D0222F5680}"/>
              </a:ext>
            </a:extLst>
          </p:cNvPr>
          <p:cNvSpPr/>
          <p:nvPr/>
        </p:nvSpPr>
        <p:spPr>
          <a:xfrm>
            <a:off x="4332849" y="3142314"/>
            <a:ext cx="3699803" cy="2737981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ঐশী গ্রন্থ</a:t>
            </a: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9842696" y="391553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2A94-A9BB-46A5-8A14-F99D88976841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sp>
        <p:nvSpPr>
          <p:cNvPr id="8" name="Diamond 7">
            <a:extLst>
              <a:ext uri="{FF2B5EF4-FFF2-40B4-BE49-F238E27FC236}">
                <a16:creationId xmlns="" xmlns:a16="http://schemas.microsoft.com/office/drawing/2014/main" id="{EA8E5933-AA58-41FE-966D-BAC23CC109E8}"/>
              </a:ext>
            </a:extLst>
          </p:cNvPr>
          <p:cNvSpPr/>
          <p:nvPr/>
        </p:nvSpPr>
        <p:spPr>
          <a:xfrm>
            <a:off x="947981" y="253219"/>
            <a:ext cx="3642852" cy="1917290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muu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671" y="195628"/>
            <a:ext cx="3822701" cy="19848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50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6057-4AB0-4411-8513-8F4383EEECDE}" type="datetime2">
              <a:rPr lang="bn-IN" smtClean="0"/>
              <a:pPr/>
              <a:t>রবিবার, 26 জানুয়ারী 2020</a:t>
            </a:fld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1420837" y="393894"/>
          <a:ext cx="9045526" cy="6070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30CE11-6868-4727-AC37-0FA915A58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D230CE11-6868-4727-AC37-0FA915A58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D230CE11-6868-4727-AC37-0FA915A58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D230CE11-6868-4727-AC37-0FA915A58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574CB1-26E7-462A-AB21-D3C5759C0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21574CB1-26E7-462A-AB21-D3C5759C0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21574CB1-26E7-462A-AB21-D3C5759C0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21574CB1-26E7-462A-AB21-D3C5759C05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95628E-9AFF-4F6D-B795-57AF6D42B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1495628E-9AFF-4F6D-B795-57AF6D42B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1495628E-9AFF-4F6D-B795-57AF6D42B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1495628E-9AFF-4F6D-B795-57AF6D42B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A43139-B69A-425B-8AD8-38946F54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BCA43139-B69A-425B-8AD8-38946F54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BCA43139-B69A-425B-8AD8-38946F54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BCA43139-B69A-425B-8AD8-38946F54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EE3ED93-D256-4994-9A9E-425AA4904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3EE3ED93-D256-4994-9A9E-425AA4904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3EE3ED93-D256-4994-9A9E-425AA4904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3EE3ED93-D256-4994-9A9E-425AA4904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344CE7-8917-48AC-A574-7F2C5074C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55344CE7-8917-48AC-A574-7F2C5074C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55344CE7-8917-48AC-A574-7F2C5074C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graphicEl>
                                              <a:dgm id="{55344CE7-8917-48AC-A574-7F2C5074C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2E50CB-C9B9-4F2D-8F65-B93E763F0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302E50CB-C9B9-4F2D-8F65-B93E763F0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302E50CB-C9B9-4F2D-8F65-B93E763F0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graphicEl>
                                              <a:dgm id="{302E50CB-C9B9-4F2D-8F65-B93E763F07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09E348-8500-4583-8FDC-72C0D6CEB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0C09E348-8500-4583-8FDC-72C0D6CEB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0C09E348-8500-4583-8FDC-72C0D6CEB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0C09E348-8500-4583-8FDC-72C0D6CEBF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434991-2CF8-431F-BC34-5D445392F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44434991-2CF8-431F-BC34-5D445392F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44434991-2CF8-431F-BC34-5D445392F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dgm id="{44434991-2CF8-431F-BC34-5D445392F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1700</TotalTime>
  <Words>244</Words>
  <Application>Microsoft Office PowerPoint</Application>
  <PresentationFormat>Custom</PresentationFormat>
  <Paragraphs>84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Shahjahan(Masud)</dc:creator>
  <cp:lastModifiedBy>User</cp:lastModifiedBy>
  <cp:revision>148</cp:revision>
  <dcterms:created xsi:type="dcterms:W3CDTF">2019-03-25T06:58:55Z</dcterms:created>
  <dcterms:modified xsi:type="dcterms:W3CDTF">2020-01-26T15:26:25Z</dcterms:modified>
</cp:coreProperties>
</file>