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malaybkg0202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দম ফু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624137"/>
            <a:ext cx="5334000" cy="2786063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133600" y="685800"/>
            <a:ext cx="4572000" cy="1219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8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applause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95400"/>
            <a:ext cx="8077200" cy="39703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ষষ্ঠী বিভক্তিঃ </a:t>
            </a:r>
            <a:r>
              <a:rPr lang="bn-BD" sz="3600" u="sng" dirty="0" smtClean="0">
                <a:latin typeface="Nikosh" pitchFamily="2" charset="0"/>
                <a:cs typeface="Nikosh" pitchFamily="2" charset="0"/>
              </a:rPr>
              <a:t>ভিক্ষুকদের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ভিক্ষা দাও।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(‘র’ ষষ্ঠী বিভক্তি) </a:t>
            </a: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সপ্তমী বিভক্তিঃ </a:t>
            </a:r>
            <a:r>
              <a:rPr lang="bn-BD" sz="3600" u="sng" dirty="0" smtClean="0">
                <a:latin typeface="Nikosh" pitchFamily="2" charset="0"/>
                <a:cs typeface="Nikosh" pitchFamily="2" charset="0"/>
              </a:rPr>
              <a:t>অন্ধজনে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দেহ আলো। 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(‘এ’ সপ্তমী বিভক্তি)  </a:t>
            </a:r>
            <a:endParaRPr lang="en-US" sz="3600" dirty="0" smtClean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সম্প্রদান কারক-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999" y="3429000"/>
            <a:ext cx="2438401" cy="17526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4" name="Picture 3" descr="সম্প্রদান কারক-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524000"/>
            <a:ext cx="2438400" cy="16383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533400"/>
            <a:ext cx="35052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একক কাজ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743200"/>
            <a:ext cx="77724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সম্প্রদান কারক কাকে বলে?  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সম্প্রদান কারকের দুটি বাক্য বল বিভক্তিসহ। 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838200"/>
            <a:ext cx="35052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দলগত কাজ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895600"/>
            <a:ext cx="77724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সম্প্রদান কারকের ষষ্ঠী ও সপ্তমী বিভক্তি ব্যবহার করে দুটি করে বাক্য লিখ। 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381000"/>
            <a:ext cx="26670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" pitchFamily="2" charset="0"/>
                <a:cs typeface="Nikosh" pitchFamily="2" charset="0"/>
              </a:rPr>
              <a:t>মুল্যায়ন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200400"/>
            <a:ext cx="82296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গরিবকে অর্থ দাও, সে ঠাকুর পূজা করে, দরিদ্রকে দান কর, দেশের জন্য জীবন দাও, সৎপাত্রে কন্যা দান কর।   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0010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নিচের বাক্যগুলো দ্বারা কারক ও বিভক্তি নির্ণয় কর 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066800"/>
            <a:ext cx="38100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276600"/>
            <a:ext cx="7620000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" pitchFamily="2" charset="0"/>
                <a:cs typeface="Nikosh" pitchFamily="2" charset="0"/>
              </a:rPr>
              <a:t>সম্প্রদান কারকের বিভিন্ন বিভক্তির প্রয়োগ দেখিয়ে ০৫ টি বাক্য তৈরী করে নিয়ে আসবে।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914400"/>
            <a:ext cx="6400800" cy="4634754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590800" y="2667000"/>
            <a:ext cx="38862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" pitchFamily="2" charset="0"/>
                <a:cs typeface="Nikosh" pitchFamily="2" charset="0"/>
              </a:rPr>
              <a:t>সবাইকে </a:t>
            </a:r>
            <a:r>
              <a:rPr lang="bn-BD" sz="5400" dirty="0" smtClean="0">
                <a:latin typeface="Nikosh" pitchFamily="2" charset="0"/>
                <a:cs typeface="Nikosh" pitchFamily="2" charset="0"/>
              </a:rPr>
              <a:t>ধন্যবাদ 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457200"/>
            <a:ext cx="38100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0866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মলয় বল্লভ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সহকারী শিক্ষক (কম্পিউটার শিক্ষা)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বি,ডি,সি,এইচ,মাধ্যমিক বিদ্যালয়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মুলাদী,বরিশাল।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Email Address: 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</a:rPr>
              <a:t>malayballav1981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  <a:hlinkClick r:id="rId2"/>
              </a:rPr>
              <a:t>@gmail.com</a:t>
            </a:r>
            <a:endParaRPr lang="en-US" sz="2800" dirty="0" smtClean="0">
              <a:solidFill>
                <a:srgbClr val="33CC33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Cell No. 01725671171.</a:t>
            </a:r>
          </a:p>
        </p:txBody>
      </p:sp>
      <p:pic>
        <p:nvPicPr>
          <p:cNvPr id="4" name="Picture 3" descr="017256711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04800"/>
            <a:ext cx="20574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1295400"/>
            <a:ext cx="38100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352800"/>
            <a:ext cx="685800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বিষয়ঃ বাংলা ব্যাকরণ</a:t>
            </a:r>
          </a:p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শ্রেণীঃ নবম ও দশম  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অধ্যায়ঃ ০৪ (চার)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সম্প্রদান কারক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838200"/>
            <a:ext cx="2876550" cy="159067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3" name="Picture 2" descr="সম্প্রদান কারক-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685800"/>
            <a:ext cx="2362200" cy="19431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4" name="Picture 3" descr="সম্প্রদান কারক-৫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3733800"/>
            <a:ext cx="2209800" cy="206692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838200" y="2667000"/>
            <a:ext cx="29718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u="sng" dirty="0" smtClean="0">
                <a:latin typeface="Nikosh" pitchFamily="2" charset="0"/>
                <a:cs typeface="Nikosh" pitchFamily="2" charset="0"/>
              </a:rPr>
              <a:t>গরিবকে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অর্থ দাও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2819400"/>
            <a:ext cx="29718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u="sng" dirty="0" smtClean="0">
                <a:latin typeface="Nikosh" pitchFamily="2" charset="0"/>
                <a:cs typeface="Nikosh" pitchFamily="2" charset="0"/>
              </a:rPr>
              <a:t>ভিক্ষুককে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ভিক্ষা দাও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5943600"/>
            <a:ext cx="29718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" pitchFamily="2" charset="0"/>
                <a:cs typeface="Nikosh" pitchFamily="2" charset="0"/>
              </a:rPr>
              <a:t>সে ঠাকুর </a:t>
            </a:r>
            <a:r>
              <a:rPr lang="bn-BD" sz="3200" u="sng" dirty="0" smtClean="0">
                <a:latin typeface="Nikosh" pitchFamily="2" charset="0"/>
                <a:cs typeface="Nikosh" pitchFamily="2" charset="0"/>
              </a:rPr>
              <a:t>পূজা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করে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সম্প্রদান কারক-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600200"/>
            <a:ext cx="2819400" cy="22098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3" name="Picture 2" descr="সম্প্রদান কারক-৬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676400"/>
            <a:ext cx="2752725" cy="22098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990600" y="4038600"/>
            <a:ext cx="29718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u="sng" dirty="0" smtClean="0">
                <a:latin typeface="Nikosh" pitchFamily="2" charset="0"/>
                <a:cs typeface="Nikosh" pitchFamily="2" charset="0"/>
              </a:rPr>
              <a:t>বস্ত্রহীনকে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বস্ত্র দাও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4038600"/>
            <a:ext cx="29718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u="sng" dirty="0" smtClean="0">
                <a:latin typeface="Nikosh" pitchFamily="2" charset="0"/>
                <a:cs typeface="Nikosh" pitchFamily="2" charset="0"/>
              </a:rPr>
              <a:t>অন্ধজনে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দেহ আলো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85800"/>
            <a:ext cx="3962400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6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990600" y="2209800"/>
            <a:ext cx="7162800" cy="3657600"/>
          </a:xfrm>
          <a:prstGeom prst="leftRightArrow">
            <a:avLst>
              <a:gd name="adj1" fmla="val 53820"/>
              <a:gd name="adj2" fmla="val 62096"/>
            </a:avLst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কারক (সম্প্রদান কারক)  </a:t>
            </a:r>
            <a:endParaRPr lang="en-US" sz="7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990600"/>
            <a:ext cx="33528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" pitchFamily="2" charset="0"/>
                <a:cs typeface="Nikosh" pitchFamily="2" charset="0"/>
              </a:rPr>
              <a:t>শিক্ষণ ফল </a:t>
            </a:r>
            <a:endParaRPr lang="en-US" sz="7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276600"/>
            <a:ext cx="6877928" cy="21852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" pitchFamily="2" charset="0"/>
                <a:cs typeface="Nikosh" pitchFamily="2" charset="0"/>
              </a:rPr>
              <a:t>এই পাঠ শেষে শিক্ষার্থীরা-</a:t>
            </a:r>
          </a:p>
          <a:p>
            <a:pPr algn="just">
              <a:buFont typeface="Wingdings" pitchFamily="2" charset="2"/>
              <a:buChar char="Ø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সম্প্রদান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কারকের সংজ্ঞা বলতে পারবে। </a:t>
            </a:r>
          </a:p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সম্প্রদান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কারক নির্ণয় করতে পারবে। </a:t>
            </a:r>
          </a:p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সম্প্রদান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কারকসহ বিভক্তি নির্ণয় করতে পারবে। 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57200"/>
            <a:ext cx="74676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আজ আমরা সম্প্রদান কারক সম্পর্কে বিস্তারিত জানব   </a:t>
            </a:r>
            <a:endParaRPr lang="en-US" sz="36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41580"/>
            <a:ext cx="8229600" cy="5016758"/>
          </a:xfrm>
          <a:prstGeom prst="rect">
            <a:avLst/>
          </a:prstGeom>
          <a:solidFill>
            <a:schemeClr val="accent5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" pitchFamily="2" charset="0"/>
                <a:cs typeface="Nikosh" pitchFamily="2" charset="0"/>
              </a:rPr>
              <a:t>সংজ্ঞাঃ স্বত্বত্যাগ করে কাউকে কিছু দান বা সাহায্য করলে, তাকে সম্প্রদান কারক বলে। যেমন- 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১. গরিবকে অর্থ দাও।   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(এখানে স্বত্বত্যাগ করে অর্থ দেওয়া হয়েছে) </a:t>
            </a:r>
          </a:p>
          <a:p>
            <a:pPr marL="514350" indent="-514350"/>
            <a:endParaRPr lang="bn-BD" sz="3200" dirty="0" smtClean="0">
              <a:latin typeface="Nikosh" pitchFamily="2" charset="0"/>
              <a:cs typeface="Nikosh" pitchFamily="2" charset="0"/>
            </a:endParaRPr>
          </a:p>
          <a:p>
            <a:pPr marL="514350" indent="-514350"/>
            <a:endParaRPr lang="bn-BD" sz="3200" dirty="0" smtClean="0">
              <a:latin typeface="Nikosh" pitchFamily="2" charset="0"/>
              <a:cs typeface="Nikosh" pitchFamily="2" charset="0"/>
            </a:endParaRP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২. ভিক্ষুকে ভিক্ষা দাও। 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(এখানে স্বত্বত্যাগ করে ভিক্ষা দেওয়া হয়েছে) </a:t>
            </a:r>
          </a:p>
          <a:p>
            <a:pPr marL="514350" indent="-514350"/>
            <a:endParaRPr lang="bn-BD" sz="3200" dirty="0" smtClean="0">
              <a:latin typeface="Nikosh" pitchFamily="2" charset="0"/>
              <a:cs typeface="Nikosh" pitchFamily="2" charset="0"/>
            </a:endParaRPr>
          </a:p>
          <a:p>
            <a:pPr marL="514350" indent="-514350"/>
            <a:endParaRPr lang="bn-BD" sz="3200" dirty="0" smtClean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সম্প্রদান কারক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384" y="2209800"/>
            <a:ext cx="2495550" cy="159067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5" name="Picture 4" descr="সম্প্রদান কারক-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343400"/>
            <a:ext cx="2362200" cy="19431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28600"/>
            <a:ext cx="74676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সম্প্রদান কারকে বিভিন্ন বিভক্তির প্রয়োগ দেখানো হলঃ 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(আমরা পূর্বের ক্লাশে বিভক্তি সম্পর্কে জেনেছি)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90704"/>
            <a:ext cx="8153400" cy="50783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bn-BD" sz="36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প্রথমা শূন্য বিভক্তিঃ সে ঠাকুর </a:t>
            </a:r>
            <a:r>
              <a:rPr lang="bn-BD" sz="3600" u="sng" dirty="0" smtClean="0">
                <a:latin typeface="Nikosh" pitchFamily="2" charset="0"/>
                <a:cs typeface="Nikosh" pitchFamily="2" charset="0"/>
              </a:rPr>
              <a:t>পূজা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করে।  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(‘আ’ বা শূণ্য বিভক্তি)  </a:t>
            </a: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bn-BD" sz="3600" dirty="0" smtClean="0">
              <a:latin typeface="Nikosh" pitchFamily="2" charset="0"/>
              <a:cs typeface="Nikosh" pitchFamily="2" charset="0"/>
            </a:endParaRPr>
          </a:p>
          <a:p>
            <a:endParaRPr lang="bn-BD" sz="36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চতুর্থী বিভক্তিঃ </a:t>
            </a:r>
            <a:r>
              <a:rPr lang="bn-BD" sz="3600" u="sng" dirty="0" smtClean="0">
                <a:latin typeface="Nikosh" pitchFamily="2" charset="0"/>
                <a:cs typeface="Nikosh" pitchFamily="2" charset="0"/>
              </a:rPr>
              <a:t>বস্ত্রহীনকে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বস্ত্র দাও।  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(‘কে’ দ্বিতীয় ও চতুর্থী বিভক্তি)  </a:t>
            </a:r>
          </a:p>
          <a:p>
            <a:endParaRPr lang="bn-BD" sz="3600" dirty="0" smtClean="0">
              <a:latin typeface="Nikosh" pitchFamily="2" charset="0"/>
              <a:cs typeface="Nikosh" pitchFamily="2" charset="0"/>
            </a:endParaRPr>
          </a:p>
          <a:p>
            <a:endParaRPr lang="bn-BD" sz="3600" dirty="0" smtClean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সম্প্রদান কারক-৫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8328" y="1524000"/>
            <a:ext cx="2209800" cy="206692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5" name="Picture 4" descr="সম্প্রদান কারক-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038600"/>
            <a:ext cx="2286000" cy="18288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291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7</cp:revision>
  <dcterms:created xsi:type="dcterms:W3CDTF">2006-08-16T00:00:00Z</dcterms:created>
  <dcterms:modified xsi:type="dcterms:W3CDTF">2020-01-27T13:49:37Z</dcterms:modified>
</cp:coreProperties>
</file>