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78" autoAdjust="0"/>
    <p:restoredTop sz="86420" autoAdjust="0"/>
  </p:normalViewPr>
  <p:slideViewPr>
    <p:cSldViewPr snapToGrid="0">
      <p:cViewPr>
        <p:scale>
          <a:sx n="46" d="100"/>
          <a:sy n="46" d="100"/>
        </p:scale>
        <p:origin x="186" y="48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66781-C0AA-47FF-A12D-3548D6B0B507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9ED29-6498-4291-870E-B180AD2A4B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342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66781-C0AA-47FF-A12D-3548D6B0B507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9ED29-6498-4291-870E-B180AD2A4B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046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66781-C0AA-47FF-A12D-3548D6B0B507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9ED29-6498-4291-870E-B180AD2A4B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174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66781-C0AA-47FF-A12D-3548D6B0B507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9ED29-6498-4291-870E-B180AD2A4B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031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66781-C0AA-47FF-A12D-3548D6B0B507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9ED29-6498-4291-870E-B180AD2A4B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178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66781-C0AA-47FF-A12D-3548D6B0B507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9ED29-6498-4291-870E-B180AD2A4B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443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66781-C0AA-47FF-A12D-3548D6B0B507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9ED29-6498-4291-870E-B180AD2A4B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479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66781-C0AA-47FF-A12D-3548D6B0B507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9ED29-6498-4291-870E-B180AD2A4B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913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66781-C0AA-47FF-A12D-3548D6B0B507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9ED29-6498-4291-870E-B180AD2A4B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557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66781-C0AA-47FF-A12D-3548D6B0B507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9ED29-6498-4291-870E-B180AD2A4B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667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66781-C0AA-47FF-A12D-3548D6B0B507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9ED29-6498-4291-870E-B180AD2A4B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321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766781-C0AA-47FF-A12D-3548D6B0B507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B9ED29-6498-4291-870E-B180AD2A4B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520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395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301" y="-21076"/>
            <a:ext cx="9593705" cy="5447516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064302" y="5516382"/>
            <a:ext cx="9893508" cy="1184223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Old or new cloth and thread are used to make these quilt.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931748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272" y="-1477"/>
            <a:ext cx="9593705" cy="5472888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929389" y="5621312"/>
            <a:ext cx="9878518" cy="1109272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This traditional </a:t>
            </a:r>
            <a:r>
              <a:rPr lang="en-US" sz="4000" dirty="0" err="1" smtClean="0"/>
              <a:t>kanthas</a:t>
            </a:r>
            <a:r>
              <a:rPr lang="en-US" sz="4000" dirty="0" smtClean="0"/>
              <a:t> are made for family use.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06684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957" y="0"/>
            <a:ext cx="8724276" cy="5291528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079292" y="5501390"/>
            <a:ext cx="10103370" cy="135661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/>
              <a:t>Mymensingh</a:t>
            </a:r>
            <a:r>
              <a:rPr lang="en-US" sz="3600" dirty="0" smtClean="0"/>
              <a:t>, </a:t>
            </a:r>
            <a:r>
              <a:rPr lang="en-US" sz="3600" dirty="0" err="1" smtClean="0"/>
              <a:t>Jamalpur</a:t>
            </a:r>
            <a:r>
              <a:rPr lang="en-US" sz="3600" dirty="0" smtClean="0"/>
              <a:t>. </a:t>
            </a:r>
            <a:r>
              <a:rPr lang="en-US" sz="3600" dirty="0" err="1" smtClean="0"/>
              <a:t>Rajshahi</a:t>
            </a:r>
            <a:r>
              <a:rPr lang="en-US" sz="3600" dirty="0" smtClean="0"/>
              <a:t>, </a:t>
            </a:r>
            <a:r>
              <a:rPr lang="en-US" sz="3600" dirty="0" err="1" smtClean="0"/>
              <a:t>Faridpur</a:t>
            </a:r>
            <a:r>
              <a:rPr lang="en-US" sz="3600" dirty="0" smtClean="0"/>
              <a:t>, </a:t>
            </a:r>
            <a:r>
              <a:rPr lang="en-US" sz="3600" dirty="0" err="1" smtClean="0"/>
              <a:t>Bogra</a:t>
            </a:r>
            <a:r>
              <a:rPr lang="en-US" sz="3600" dirty="0" smtClean="0"/>
              <a:t> and </a:t>
            </a:r>
            <a:r>
              <a:rPr lang="en-US" sz="3600" dirty="0" err="1" smtClean="0"/>
              <a:t>Jessore</a:t>
            </a:r>
            <a:r>
              <a:rPr lang="en-US" sz="3600" dirty="0" smtClean="0"/>
              <a:t> are most famous for </a:t>
            </a:r>
            <a:r>
              <a:rPr lang="en-US" sz="3600" dirty="0" err="1" smtClean="0"/>
              <a:t>Nakshi</a:t>
            </a:r>
            <a:r>
              <a:rPr lang="en-US" sz="3600" dirty="0" smtClean="0"/>
              <a:t> </a:t>
            </a:r>
            <a:r>
              <a:rPr lang="en-US" sz="3600" dirty="0" err="1" smtClean="0"/>
              <a:t>Kantha</a:t>
            </a:r>
            <a:r>
              <a:rPr lang="en-US" sz="3600" dirty="0" smtClean="0"/>
              <a:t>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617922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058400" cy="5291528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019331" y="5546361"/>
            <a:ext cx="10073390" cy="1311639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Though </a:t>
            </a:r>
            <a:r>
              <a:rPr lang="en-US" sz="4400" dirty="0" err="1" smtClean="0"/>
              <a:t>Nakshi</a:t>
            </a:r>
            <a:r>
              <a:rPr lang="en-US" sz="4400" dirty="0" smtClean="0"/>
              <a:t> </a:t>
            </a:r>
            <a:r>
              <a:rPr lang="en-US" sz="4400" dirty="0" err="1" smtClean="0"/>
              <a:t>Kantha</a:t>
            </a:r>
            <a:r>
              <a:rPr lang="en-US" sz="4400" dirty="0" smtClean="0"/>
              <a:t> are made for family use, but now it is produced commercially.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166298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8466" y="888167"/>
            <a:ext cx="7345180" cy="4645077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3252861" y="0"/>
            <a:ext cx="5171607" cy="888167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Group work</a:t>
            </a:r>
            <a:endParaRPr lang="en-US" sz="4400" dirty="0"/>
          </a:p>
        </p:txBody>
      </p:sp>
      <p:sp>
        <p:nvSpPr>
          <p:cNvPr id="4" name="Rounded Rectangle 3"/>
          <p:cNvSpPr/>
          <p:nvPr/>
        </p:nvSpPr>
        <p:spPr>
          <a:xfrm>
            <a:off x="1933731" y="5666282"/>
            <a:ext cx="8184630" cy="1034321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Now describe to each other about </a:t>
            </a:r>
            <a:r>
              <a:rPr lang="en-US" sz="3600" dirty="0" err="1" smtClean="0"/>
              <a:t>Nakshi</a:t>
            </a:r>
            <a:r>
              <a:rPr lang="en-US" sz="3600" dirty="0" smtClean="0"/>
              <a:t> </a:t>
            </a:r>
            <a:r>
              <a:rPr lang="en-US" sz="3600" dirty="0" err="1" smtClean="0"/>
              <a:t>Kantha</a:t>
            </a:r>
            <a:r>
              <a:rPr lang="en-US" sz="3600" dirty="0" smtClean="0"/>
              <a:t>.</a:t>
            </a:r>
            <a:endParaRPr lang="en-US" sz="3600" dirty="0"/>
          </a:p>
        </p:txBody>
      </p:sp>
      <p:sp>
        <p:nvSpPr>
          <p:cNvPr id="5" name="Rounded Rectangle 4"/>
          <p:cNvSpPr/>
          <p:nvPr/>
        </p:nvSpPr>
        <p:spPr>
          <a:xfrm>
            <a:off x="9683647" y="0"/>
            <a:ext cx="2508354" cy="685800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Time: 10 minute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595933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0599" y="950469"/>
            <a:ext cx="7218234" cy="4803406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3357797" y="0"/>
            <a:ext cx="4781862" cy="950469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Home work</a:t>
            </a:r>
            <a:endParaRPr lang="en-US" sz="4000" dirty="0"/>
          </a:p>
        </p:txBody>
      </p:sp>
      <p:sp>
        <p:nvSpPr>
          <p:cNvPr id="4" name="Rounded Rectangle 3"/>
          <p:cNvSpPr/>
          <p:nvPr/>
        </p:nvSpPr>
        <p:spPr>
          <a:xfrm>
            <a:off x="2098153" y="5753875"/>
            <a:ext cx="7383126" cy="1104125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Write a paragraph describing how the </a:t>
            </a:r>
            <a:r>
              <a:rPr lang="en-US" sz="3600" dirty="0" err="1" smtClean="0"/>
              <a:t>Nakshi</a:t>
            </a:r>
            <a:r>
              <a:rPr lang="en-US" sz="3600" dirty="0" smtClean="0"/>
              <a:t> </a:t>
            </a:r>
            <a:r>
              <a:rPr lang="en-US" sz="3600" dirty="0" err="1" smtClean="0"/>
              <a:t>Kantha</a:t>
            </a:r>
            <a:r>
              <a:rPr lang="en-US" sz="3600" dirty="0" smtClean="0"/>
              <a:t> is made?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347883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3840"/>
            <a:ext cx="12192000" cy="6929181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413416" y="4916774"/>
            <a:ext cx="7150308" cy="1499016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/>
              <a:t>MAY ALLAH BLESS YOU.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4124673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812440"/>
            <a:ext cx="5491676" cy="2862322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</a:rPr>
              <a:t>Kaisarul</a:t>
            </a:r>
            <a:r>
              <a:rPr lang="en-US" sz="3600" dirty="0" smtClean="0">
                <a:solidFill>
                  <a:srgbClr val="002060"/>
                </a:solidFill>
              </a:rPr>
              <a:t> Islam</a:t>
            </a:r>
          </a:p>
          <a:p>
            <a:r>
              <a:rPr lang="en-US" sz="3600" dirty="0" smtClean="0">
                <a:solidFill>
                  <a:srgbClr val="002060"/>
                </a:solidFill>
              </a:rPr>
              <a:t>Assistant Teacher.</a:t>
            </a:r>
          </a:p>
          <a:p>
            <a:r>
              <a:rPr lang="en-US" sz="3600" dirty="0" smtClean="0">
                <a:solidFill>
                  <a:srgbClr val="002060"/>
                </a:solidFill>
              </a:rPr>
              <a:t>North </a:t>
            </a:r>
            <a:r>
              <a:rPr lang="en-US" sz="3600" dirty="0" err="1" smtClean="0">
                <a:solidFill>
                  <a:srgbClr val="002060"/>
                </a:solidFill>
              </a:rPr>
              <a:t>Harbang</a:t>
            </a:r>
            <a:r>
              <a:rPr lang="en-US" sz="3600" dirty="0" smtClean="0">
                <a:solidFill>
                  <a:srgbClr val="002060"/>
                </a:solidFill>
              </a:rPr>
              <a:t> High School.</a:t>
            </a:r>
          </a:p>
          <a:p>
            <a:r>
              <a:rPr lang="en-US" sz="3600" dirty="0" err="1" smtClean="0">
                <a:solidFill>
                  <a:srgbClr val="002060"/>
                </a:solidFill>
              </a:rPr>
              <a:t>Chakaria</a:t>
            </a:r>
            <a:r>
              <a:rPr lang="en-US" sz="3600" dirty="0" smtClean="0">
                <a:solidFill>
                  <a:srgbClr val="002060"/>
                </a:solidFill>
              </a:rPr>
              <a:t>, </a:t>
            </a:r>
            <a:r>
              <a:rPr lang="en-US" sz="3600" dirty="0" err="1" smtClean="0">
                <a:solidFill>
                  <a:srgbClr val="002060"/>
                </a:solidFill>
              </a:rPr>
              <a:t>Cox’sBazar</a:t>
            </a:r>
            <a:endParaRPr lang="en-US" sz="3600" dirty="0" smtClean="0">
              <a:solidFill>
                <a:srgbClr val="002060"/>
              </a:solidFill>
            </a:endParaRPr>
          </a:p>
          <a:p>
            <a:r>
              <a:rPr lang="en-US" sz="3600" dirty="0" smtClean="0">
                <a:solidFill>
                  <a:srgbClr val="002060"/>
                </a:solidFill>
              </a:rPr>
              <a:t>01879-656270.</a:t>
            </a:r>
            <a:endParaRPr lang="en-US" sz="3600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5" t="4256" r="45604" b="24538"/>
          <a:stretch/>
        </p:blipFill>
        <p:spPr>
          <a:xfrm>
            <a:off x="478782" y="33714"/>
            <a:ext cx="3318218" cy="361184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4" name="Oval 13"/>
          <p:cNvSpPr/>
          <p:nvPr/>
        </p:nvSpPr>
        <p:spPr>
          <a:xfrm>
            <a:off x="4045435" y="193365"/>
            <a:ext cx="4260272" cy="1171007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Introduction</a:t>
            </a:r>
            <a:endParaRPr lang="en-US" sz="4000" b="1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9845" y="463529"/>
            <a:ext cx="3231933" cy="355672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Rounded Rectangle 15"/>
          <p:cNvSpPr/>
          <p:nvPr/>
        </p:nvSpPr>
        <p:spPr>
          <a:xfrm>
            <a:off x="7232072" y="4235682"/>
            <a:ext cx="4709705" cy="2015837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002060"/>
                </a:solidFill>
              </a:rPr>
              <a:t>ENGLISH FOR TODAY</a:t>
            </a:r>
          </a:p>
          <a:p>
            <a:pPr algn="ctr"/>
            <a:r>
              <a:rPr lang="en-US" sz="4000" dirty="0" smtClean="0">
                <a:solidFill>
                  <a:srgbClr val="002060"/>
                </a:solidFill>
              </a:rPr>
              <a:t>Unit: 1</a:t>
            </a:r>
          </a:p>
          <a:p>
            <a:pPr algn="ctr"/>
            <a:r>
              <a:rPr lang="en-US" sz="4000" dirty="0" smtClean="0">
                <a:solidFill>
                  <a:srgbClr val="002060"/>
                </a:solidFill>
              </a:rPr>
              <a:t>Lesson:2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216401" y="1787615"/>
            <a:ext cx="290945" cy="488714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431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 animBg="1"/>
      <p:bldP spid="16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371" y="961124"/>
            <a:ext cx="6741276" cy="49167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33075" y="119920"/>
            <a:ext cx="6295868" cy="64633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What do you see in the picture?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297179" y="5967838"/>
            <a:ext cx="3567659" cy="76944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4400" dirty="0" err="1" smtClean="0"/>
              <a:t>Nakshi</a:t>
            </a:r>
            <a:r>
              <a:rPr lang="en-US" sz="4400" dirty="0" smtClean="0"/>
              <a:t> </a:t>
            </a:r>
            <a:r>
              <a:rPr lang="en-US" sz="4400" dirty="0" err="1" smtClean="0"/>
              <a:t>Kantha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230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ular Callout 2"/>
          <p:cNvSpPr/>
          <p:nvPr/>
        </p:nvSpPr>
        <p:spPr>
          <a:xfrm>
            <a:off x="3830836" y="919510"/>
            <a:ext cx="4848468" cy="2158583"/>
          </a:xfrm>
          <a:prstGeom prst="wedgeRoundRectCallout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Our today’s Lesson is-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5" name="Down Ribbon 4"/>
          <p:cNvSpPr/>
          <p:nvPr/>
        </p:nvSpPr>
        <p:spPr>
          <a:xfrm>
            <a:off x="3002715" y="3677701"/>
            <a:ext cx="6504709" cy="1641763"/>
          </a:xfrm>
          <a:prstGeom prst="ribbon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bg1"/>
                </a:solidFill>
              </a:rPr>
              <a:t>Nakshi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Kantha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28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2862799" y="650638"/>
            <a:ext cx="6385810" cy="1154242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Learning Outcomes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924268" y="2178685"/>
            <a:ext cx="8343463" cy="3567659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After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have studied this lesson, we will be able to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will learn about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Nakshi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Kantha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will learn how to makes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Nakshi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Kantha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will find out which districts are popular for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Nakshi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Kantha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704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583" y="119920"/>
            <a:ext cx="7749916" cy="5336499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2158580" y="5456419"/>
            <a:ext cx="7734924" cy="119921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/>
              <a:t>Nakshi</a:t>
            </a:r>
            <a:r>
              <a:rPr lang="en-US" sz="4400" dirty="0" smtClean="0"/>
              <a:t> </a:t>
            </a:r>
            <a:r>
              <a:rPr lang="en-US" sz="4400" dirty="0" err="1" smtClean="0"/>
              <a:t>Kantha</a:t>
            </a:r>
            <a:r>
              <a:rPr lang="en-US" sz="4400" dirty="0" smtClean="0"/>
              <a:t> is a kind of embroidered quilt.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9112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1507" y="524656"/>
            <a:ext cx="5638799" cy="421223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92" y="689547"/>
            <a:ext cx="4694419" cy="3882452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154243" y="5096656"/>
            <a:ext cx="8469442" cy="1364105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The name was taken from the Bengali word “</a:t>
            </a:r>
            <a:r>
              <a:rPr lang="en-US" sz="3600" dirty="0" err="1" smtClean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naksha</a:t>
            </a:r>
            <a:r>
              <a:rPr lang="en-US" sz="3600" dirty="0" smtClean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” which means artistic pattern.</a:t>
            </a:r>
            <a:endParaRPr lang="en-US" sz="3600" dirty="0">
              <a:ln w="0"/>
              <a:solidFill>
                <a:schemeClr val="bg2">
                  <a:lumMod val="1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07987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099" y="141675"/>
            <a:ext cx="9519769" cy="5252286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124262" y="5576341"/>
            <a:ext cx="9893508" cy="1281659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/>
              <a:t>Nakshi</a:t>
            </a:r>
            <a:r>
              <a:rPr lang="en-US" sz="3200" dirty="0" smtClean="0"/>
              <a:t> </a:t>
            </a:r>
            <a:r>
              <a:rPr lang="en-US" sz="3200" dirty="0" err="1" smtClean="0"/>
              <a:t>Kantha</a:t>
            </a:r>
            <a:r>
              <a:rPr lang="en-US" sz="3200" dirty="0" smtClean="0"/>
              <a:t> is a kind of traditional craft and is said to be indigenous to Bangladesh and west Bengal in India.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9161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125" y="14992"/>
            <a:ext cx="9803567" cy="5336498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334125" y="5351490"/>
            <a:ext cx="9803567" cy="1274162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The art has been practiced in rural Bengal for centuries.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595148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</TotalTime>
  <Words>229</Words>
  <Application>Microsoft Office PowerPoint</Application>
  <PresentationFormat>Widescreen</PresentationFormat>
  <Paragraphs>32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lab</dc:creator>
  <cp:lastModifiedBy>lab</cp:lastModifiedBy>
  <cp:revision>29</cp:revision>
  <dcterms:created xsi:type="dcterms:W3CDTF">2020-01-22T06:34:30Z</dcterms:created>
  <dcterms:modified xsi:type="dcterms:W3CDTF">2020-01-28T04:14:35Z</dcterms:modified>
</cp:coreProperties>
</file>