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8" r:id="rId11"/>
    <p:sldId id="263" r:id="rId12"/>
    <p:sldId id="270" r:id="rId13"/>
    <p:sldId id="271" r:id="rId14"/>
    <p:sldId id="267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A81DC-9853-4F7F-80E4-81FB87551F3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B2F6-5118-41DF-A168-B5146C5A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4E36-679C-4667-A181-3DFCF02C3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47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13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A748-5AE0-447A-9565-CDCC962FB6F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85929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4" imgW="7315200" imgH="7315200" progId="Photoshop.Image.14">
                  <p:embed/>
                </p:oleObj>
              </mc:Choice>
              <mc:Fallback>
                <p:oleObj name="Image" r:id="rId4" imgW="7315200" imgH="731520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2709"/>
            <a:ext cx="9144000" cy="77372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  Identity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" y="2865120"/>
            <a:ext cx="10789920" cy="374904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Biswajit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Pariyal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Assistant  Teacher</a:t>
            </a:r>
          </a:p>
          <a:p>
            <a:pPr algn="l"/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Kattali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City Corporation Girls High School and College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Mobile: 0199-1950549</a:t>
            </a:r>
          </a:p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Email :pariyal79@gmail.com</a:t>
            </a:r>
          </a:p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Website / Blog Address :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biswajit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–pariyal.blogspot.com.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02" y="509955"/>
            <a:ext cx="2310910" cy="2172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3" y="509954"/>
            <a:ext cx="1752600" cy="1958925"/>
          </a:xfrm>
          <a:prstGeom prst="rect">
            <a:avLst/>
          </a:prstGeom>
          <a:effectLst>
            <a:outerShdw blurRad="190500" dist="50800" dir="5400000" sx="122000" sy="12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01" y="1226088"/>
            <a:ext cx="3127131" cy="3127131"/>
          </a:xfrm>
          <a:prstGeom prst="rect">
            <a:avLst/>
          </a:prstGeom>
          <a:effectLst>
            <a:outerShdw blurRad="165100" dist="139700" dir="5400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sz="3200" dirty="0" smtClean="0">
                <a:solidFill>
                  <a:srgbClr val="0070C0"/>
                </a:solidFill>
              </a:rPr>
              <a:t>Look at the picture of below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2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788782"/>
            <a:ext cx="7909560" cy="4830284"/>
          </a:xfrm>
          <a:scene3d>
            <a:camera prst="orthographicFront"/>
            <a:lightRig rig="threePt" dir="t"/>
          </a:scene3d>
          <a:sp3d>
            <a:bevelT w="12700" h="69850"/>
          </a:sp3d>
        </p:spPr>
      </p:pic>
    </p:spTree>
    <p:extLst>
      <p:ext uri="{BB962C8B-B14F-4D97-AF65-F5344CB8AC3E}">
        <p14:creationId xmlns:p14="http://schemas.microsoft.com/office/powerpoint/2010/main" val="12690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65961"/>
            <a:ext cx="9182946" cy="407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To ask group to orally discuss with in their groups what they can see in the  above picture.</a:t>
            </a:r>
          </a:p>
          <a:p>
            <a:pPr marL="0" indent="0">
              <a:buNone/>
            </a:pPr>
            <a:r>
              <a:rPr lang="en-US" sz="3200" dirty="0" smtClean="0"/>
              <a:t>A) Where was </a:t>
            </a:r>
            <a:r>
              <a:rPr lang="en-US" sz="3200" dirty="0" err="1" smtClean="0"/>
              <a:t>Sajjad</a:t>
            </a:r>
            <a:r>
              <a:rPr lang="en-US" sz="3200" dirty="0" smtClean="0"/>
              <a:t>  going?</a:t>
            </a:r>
          </a:p>
          <a:p>
            <a:pPr marL="0" indent="0">
              <a:buNone/>
            </a:pPr>
            <a:r>
              <a:rPr lang="en-US" sz="3200" dirty="0" smtClean="0"/>
              <a:t>B) Why did he come to the station?</a:t>
            </a:r>
          </a:p>
          <a:p>
            <a:pPr marL="0" indent="0">
              <a:buNone/>
            </a:pPr>
            <a:r>
              <a:rPr lang="en-US" sz="3200" dirty="0" smtClean="0"/>
              <a:t>C) What did </a:t>
            </a:r>
            <a:r>
              <a:rPr lang="en-US" sz="3200" dirty="0"/>
              <a:t> </a:t>
            </a:r>
            <a:r>
              <a:rPr lang="en-US" sz="3200" dirty="0" smtClean="0"/>
              <a:t>you see in the ticket counter?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5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002060"/>
                </a:solidFill>
              </a:rPr>
              <a:t>Video scene on railways  station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hlinkClick r:id="" action="ppaction://ole?verb=0"/>
            <a:hlinkHover r:id="" action="ppaction://ole?verb=0" highlightClick="1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66665"/>
              </p:ext>
            </p:extLst>
          </p:nvPr>
        </p:nvGraphicFramePr>
        <p:xfrm>
          <a:off x="1256983" y="2013903"/>
          <a:ext cx="8596312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3" imgW="1713240" imgH="685800" progId="Package">
                  <p:embed/>
                </p:oleObj>
              </mc:Choice>
              <mc:Fallback>
                <p:oleObj name="Packager Shell Object" showAsIcon="1" r:id="rId3" imgW="1713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6983" y="2013903"/>
                        <a:ext cx="8596312" cy="3441700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4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         Evaluations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160"/>
            <a:ext cx="11407986" cy="438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1) Having Watched  the  above video scene on railway station, talk about what things you see.</a:t>
            </a:r>
          </a:p>
          <a:p>
            <a:pPr marL="0" indent="0">
              <a:buNone/>
            </a:pPr>
            <a:r>
              <a:rPr lang="en-US" sz="3200" dirty="0" smtClean="0"/>
              <a:t>2) How many passengers are there in  the railway station?</a:t>
            </a:r>
          </a:p>
          <a:p>
            <a:pPr marL="0" indent="0">
              <a:buNone/>
            </a:pPr>
            <a:r>
              <a:rPr lang="en-US" sz="3200" dirty="0" smtClean="0"/>
              <a:t>3) How many  stalls are there  at the railway station ? </a:t>
            </a:r>
          </a:p>
          <a:p>
            <a:pPr marL="0" indent="0">
              <a:buNone/>
            </a:pPr>
            <a:r>
              <a:rPr lang="en-US" sz="3200" dirty="0" smtClean="0"/>
              <a:t>4) Where do you find newspapers at railway station?</a:t>
            </a:r>
          </a:p>
          <a:p>
            <a:pPr marL="0" indent="0">
              <a:buNone/>
            </a:pPr>
            <a:r>
              <a:rPr lang="en-US" sz="3200" dirty="0" smtClean="0"/>
              <a:t>5) Who carries the luggage of passenger at railway station?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79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19266" cy="11125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Match a word from Column A with a word Column B that has an opposite meaning.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83118"/>
              </p:ext>
            </p:extLst>
          </p:nvPr>
        </p:nvGraphicFramePr>
        <p:xfrm>
          <a:off x="1965959" y="2099628"/>
          <a:ext cx="68427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39471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Column  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Column   B 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See  off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light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long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busy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quite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receive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heavy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drop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pick up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short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3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sz="4800" dirty="0" smtClean="0">
                <a:solidFill>
                  <a:srgbClr val="0070C0"/>
                </a:solidFill>
              </a:rPr>
              <a:t>Home  Work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0"/>
            <a:ext cx="11087946" cy="436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1) Write a paragraph about a railway Station.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2) Suppose you went to a bus station . Describe  what you saw, what was happening and what you did there.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6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73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762000"/>
            <a:ext cx="9631680" cy="5279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800" dirty="0" smtClean="0">
                <a:latin typeface="Aharoni" pitchFamily="2" charset="-79"/>
                <a:cs typeface="Aharoni" pitchFamily="2" charset="-79"/>
              </a:rPr>
              <a:t>Thanks for        watching </a:t>
            </a:r>
            <a:endParaRPr lang="en-US" sz="4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08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120" y="396240"/>
            <a:ext cx="7551882" cy="112776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chemeClr val="accent4"/>
                </a:solidFill>
              </a:rPr>
              <a:t>Look at the picture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325880"/>
            <a:ext cx="11277600" cy="53492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         </a:t>
            </a:r>
            <a:r>
              <a:rPr lang="en-US" dirty="0" smtClean="0">
                <a:solidFill>
                  <a:srgbClr val="0070C0"/>
                </a:solidFill>
              </a:rPr>
              <a:t>Today’s  Topic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371601"/>
            <a:ext cx="8596668" cy="4136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 </a:t>
            </a:r>
            <a:r>
              <a:rPr lang="en-US" sz="3600" dirty="0" smtClean="0"/>
              <a:t>At a railway  station</a:t>
            </a:r>
            <a:endParaRPr lang="en-US" sz="3600" dirty="0"/>
          </a:p>
        </p:txBody>
      </p:sp>
      <p:pic>
        <p:nvPicPr>
          <p:cNvPr id="3074" name="Picture 2" descr="C:\Users\Pariyal\Downloads\Kamlapur_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468880"/>
            <a:ext cx="969264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en-US" sz="5400" dirty="0" smtClean="0">
                <a:solidFill>
                  <a:srgbClr val="0070C0"/>
                </a:solidFill>
              </a:rPr>
              <a:t>English For Today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   </a:t>
            </a:r>
            <a:r>
              <a:rPr lang="en-US" sz="3200" b="1" dirty="0" smtClean="0"/>
              <a:t>Class -  Six</a:t>
            </a:r>
          </a:p>
          <a:p>
            <a:pPr marL="0" indent="0" algn="ctr">
              <a:buNone/>
            </a:pPr>
            <a:r>
              <a:rPr lang="en-US" sz="3200" b="1" dirty="0" smtClean="0"/>
              <a:t>   Unit - 01</a:t>
            </a:r>
          </a:p>
          <a:p>
            <a:pPr marL="0" indent="0" algn="ctr">
              <a:buNone/>
            </a:pPr>
            <a:r>
              <a:rPr lang="en-US" sz="3200" b="1" dirty="0" smtClean="0"/>
              <a:t>   Lesson -3,  Page No :8, 9 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Time : 5O minutes.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6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0070C0"/>
                </a:solidFill>
              </a:rPr>
              <a:t>Learning  Outcomes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4" y="1737360"/>
            <a:ext cx="10874586" cy="4831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After finishing the lesson, Students will be able to know about --------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 smtClean="0"/>
              <a:t>01.  Participate in speaking, reading and writing skills.</a:t>
            </a:r>
          </a:p>
          <a:p>
            <a:pPr marL="0" indent="0">
              <a:buNone/>
            </a:pPr>
            <a:r>
              <a:rPr lang="en-US" sz="3200" dirty="0" smtClean="0"/>
              <a:t>02.  Use  vocabulary</a:t>
            </a:r>
          </a:p>
          <a:p>
            <a:pPr marL="0" indent="0">
              <a:buNone/>
            </a:pPr>
            <a:r>
              <a:rPr lang="en-US" sz="3200" dirty="0" smtClean="0"/>
              <a:t>03.  Read and answer the question. </a:t>
            </a:r>
          </a:p>
          <a:p>
            <a:pPr marL="0" indent="0">
              <a:buNone/>
            </a:pPr>
            <a:r>
              <a:rPr lang="en-US" sz="3200" dirty="0" smtClean="0"/>
              <a:t>04 . Match  opposite word and group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70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4" y="243840"/>
            <a:ext cx="8596668" cy="65532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             Explain  the  words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62483"/>
              </p:ext>
            </p:extLst>
          </p:nvPr>
        </p:nvGraphicFramePr>
        <p:xfrm>
          <a:off x="167640" y="1295400"/>
          <a:ext cx="118414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6781800"/>
                <a:gridCol w="33528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 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 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English</a:t>
                      </a:r>
                      <a:r>
                        <a:rPr lang="en-US" sz="2800" dirty="0" smtClean="0"/>
                        <a:t> 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Meaning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Bengali  Meaning 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‍Station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Place where vehicles' start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from and stop at.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ট্রেন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থামবার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স্থান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Crowded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Mob, gathering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জনতা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,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জনতার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ভীড়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Tightly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Firmly,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compactly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শক্তভাবে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বা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দৃড়ভাবে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Husband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and Wife, Pair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দম্পতি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বা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জোড়া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Suitcases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A rectangular case for carrying clothes.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সুটকেস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Whistled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Play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the flute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বাঁশি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বাজানো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Magazine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 periodical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containing stories, articles etc.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সাময়িক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পত্রিকা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Place of  collecting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tickets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টিকিট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বিক্রির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স্থান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Queue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Line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সারি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বা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লাইন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/>
                        <a:t>In front</a:t>
                      </a:r>
                      <a:r>
                        <a:rPr lang="en-US" sz="2400" baseline="0" smtClean="0"/>
                        <a:t> of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before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সামনে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08826" cy="1615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70C0"/>
                </a:solidFill>
              </a:rPr>
              <a:t>Individual Work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Silent reading the passage and answer the following question 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92680"/>
            <a:ext cx="10082106" cy="38557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A) What place is it 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B) Who is </a:t>
            </a:r>
            <a:r>
              <a:rPr lang="en-US" sz="3200" dirty="0" err="1" smtClean="0"/>
              <a:t>Sajjad</a:t>
            </a:r>
            <a:r>
              <a:rPr lang="en-US" sz="3200" dirty="0" smtClean="0"/>
              <a:t> 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C) What can you see in the picture?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D) What was the young people doing?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E) Who was going to Dhaka?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4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70C0"/>
                </a:solidFill>
              </a:rPr>
              <a:t>A  Scene  at Railway  Station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335088"/>
            <a:ext cx="4578032" cy="45780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5" y="1325880"/>
            <a:ext cx="5734050" cy="4572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325880"/>
            <a:ext cx="4578032" cy="45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10506" cy="91440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4800" dirty="0" smtClean="0">
                <a:solidFill>
                  <a:srgbClr val="0070C0"/>
                </a:solidFill>
              </a:rPr>
              <a:t>Pair  Work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94" y="1810069"/>
            <a:ext cx="8596668" cy="388077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200" dirty="0" smtClean="0"/>
              <a:t>To describe  orally the scene at the railway  station.</a:t>
            </a:r>
          </a:p>
          <a:p>
            <a:pPr marL="0" indent="0">
              <a:buNone/>
            </a:pPr>
            <a:r>
              <a:rPr lang="en-US" sz="3200" dirty="0" smtClean="0"/>
              <a:t>                         Or</a:t>
            </a:r>
          </a:p>
          <a:p>
            <a:pPr marL="0" indent="0" algn="just">
              <a:buNone/>
            </a:pPr>
            <a:r>
              <a:rPr lang="en-US" sz="3200" dirty="0" smtClean="0"/>
              <a:t>Suppose your are name is  Amir and </a:t>
            </a:r>
            <a:r>
              <a:rPr lang="en-US" sz="3200" dirty="0"/>
              <a:t> </a:t>
            </a:r>
            <a:r>
              <a:rPr lang="en-US" sz="3200" dirty="0" smtClean="0"/>
              <a:t>Your friend name is  Shiva. Now write a dialogue between two friends about the scene at railway station.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5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531</Words>
  <Application>Microsoft Office PowerPoint</Application>
  <PresentationFormat>Custom</PresentationFormat>
  <Paragraphs>101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Facet</vt:lpstr>
      <vt:lpstr>Image</vt:lpstr>
      <vt:lpstr>Packager Shell Object</vt:lpstr>
      <vt:lpstr>Teacher  Identity</vt:lpstr>
      <vt:lpstr>           Look at the picture</vt:lpstr>
      <vt:lpstr>          Today’s  Topic</vt:lpstr>
      <vt:lpstr>         English For Today</vt:lpstr>
      <vt:lpstr>                  Learning  Outcomes</vt:lpstr>
      <vt:lpstr>              Explain  the  words</vt:lpstr>
      <vt:lpstr>                     Individual Work Silent reading the passage and answer the following question :</vt:lpstr>
      <vt:lpstr>              A  Scene  at Railway  Station</vt:lpstr>
      <vt:lpstr>                    Pair  Work</vt:lpstr>
      <vt:lpstr>          Look at the picture of below</vt:lpstr>
      <vt:lpstr>                     Group Work</vt:lpstr>
      <vt:lpstr>          Video scene on railways  station</vt:lpstr>
      <vt:lpstr>          Evaluations</vt:lpstr>
      <vt:lpstr>Match a word from Column A with a word Column B that has an opposite meaning.</vt:lpstr>
      <vt:lpstr>                  Home 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User</dc:creator>
  <cp:lastModifiedBy>ismail - [2010]</cp:lastModifiedBy>
  <cp:revision>54</cp:revision>
  <dcterms:created xsi:type="dcterms:W3CDTF">2019-07-10T13:46:23Z</dcterms:created>
  <dcterms:modified xsi:type="dcterms:W3CDTF">2020-01-27T03:34:28Z</dcterms:modified>
</cp:coreProperties>
</file>