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75" r:id="rId5"/>
    <p:sldId id="27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0" r:id="rId16"/>
    <p:sldId id="266" r:id="rId17"/>
    <p:sldId id="267" r:id="rId18"/>
    <p:sldId id="268" r:id="rId19"/>
    <p:sldId id="269" r:id="rId20"/>
    <p:sldId id="27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4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1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2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6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4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3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6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1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3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7F0B-F153-48A3-A95E-F28245A64070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14228-76A7-4387-84E5-7C1589080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5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4" y="968991"/>
            <a:ext cx="6496334" cy="5581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5212" y="150125"/>
            <a:ext cx="7233313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012" y="5609230"/>
            <a:ext cx="11573301" cy="109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 স্বাধীনতার জন্য প্রায় নয় মাস পাকিস্তানি বাহিনীর সাথে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 চলে।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58597" cy="3261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6" y="3334043"/>
            <a:ext cx="5598941" cy="22226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85205" y="1"/>
            <a:ext cx="5518035" cy="3193366"/>
            <a:chOff x="798691" y="736979"/>
            <a:chExt cx="4810413" cy="26203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16" b="10989"/>
            <a:stretch/>
          </p:blipFill>
          <p:spPr>
            <a:xfrm>
              <a:off x="798691" y="736979"/>
              <a:ext cx="4810413" cy="26203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00" r="72236" b="68754"/>
            <a:stretch/>
          </p:blipFill>
          <p:spPr>
            <a:xfrm>
              <a:off x="934437" y="739253"/>
              <a:ext cx="1387335" cy="3189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00" r="72236" b="68754"/>
            <a:stretch/>
          </p:blipFill>
          <p:spPr>
            <a:xfrm>
              <a:off x="4278138" y="744448"/>
              <a:ext cx="1306071" cy="30025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0" y="3281666"/>
            <a:ext cx="6231988" cy="2245678"/>
            <a:chOff x="6864823" y="2026072"/>
            <a:chExt cx="4940490" cy="22456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7" b="9784"/>
            <a:stretch/>
          </p:blipFill>
          <p:spPr>
            <a:xfrm>
              <a:off x="6864823" y="2026072"/>
              <a:ext cx="4940490" cy="22456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20" t="19988" b="72645"/>
            <a:stretch/>
          </p:blipFill>
          <p:spPr>
            <a:xfrm>
              <a:off x="10811300" y="2035790"/>
              <a:ext cx="873457" cy="20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4" t="9407" r="61648" b="74200"/>
            <a:stretch/>
          </p:blipFill>
          <p:spPr>
            <a:xfrm rot="10800000">
              <a:off x="7069540" y="2048798"/>
              <a:ext cx="899374" cy="455546"/>
            </a:xfrm>
            <a:prstGeom prst="rect">
              <a:avLst/>
            </a:prstGeom>
          </p:spPr>
        </p:pic>
      </p:grpSp>
      <p:cxnSp>
        <p:nvCxnSpPr>
          <p:cNvPr id="6" name="Elbow Connector 5"/>
          <p:cNvCxnSpPr/>
          <p:nvPr/>
        </p:nvCxnSpPr>
        <p:spPr>
          <a:xfrm>
            <a:off x="-13373100" y="1085850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81" y="5868537"/>
            <a:ext cx="11559654" cy="854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অবশেষে পাকিস্তানি বাহিনী পরাজিত হয়ে ১৬ ডিসেম্বর আত্মসমর্পণ করে।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73003" cy="563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89" y="0"/>
            <a:ext cx="6337111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9427" y="5629701"/>
            <a:ext cx="8502555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 ডিসেম্বর আমাদের বিজয় দিবস।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7" y="0"/>
            <a:ext cx="5917038" cy="5390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122829"/>
            <a:ext cx="5513695" cy="54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738" y="5329311"/>
            <a:ext cx="10836322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 বছর জাতীয় স্মৃতিসৌধে ফুল দিয়ে ও বিভিন্ন অনুষ্ঠানের মাধ্যমে আমরা এই দিনটি পালন করি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11692" r="7213" b="10697"/>
          <a:stretch/>
        </p:blipFill>
        <p:spPr>
          <a:xfrm>
            <a:off x="0" y="0"/>
            <a:ext cx="4895557" cy="47689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00" y="0"/>
            <a:ext cx="3821372" cy="4749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72" y="1"/>
            <a:ext cx="3484728" cy="47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91116"/>
            <a:ext cx="10481481" cy="841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দিনে বিভিন্ন জায়গায় বিজয় মেলা বসে।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" y="163774"/>
            <a:ext cx="4897415" cy="5063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4" y="122830"/>
            <a:ext cx="7087736" cy="51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00B050">
                <a:alpha val="0"/>
              </a:srgb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0000">
                <a:alpha val="13000"/>
                <a:lumMod val="0"/>
                <a:lumOff val="10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841" y="123461"/>
            <a:ext cx="7348794" cy="57320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পৃষ্টা খুলে নিরবে পড়।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1" y="1084997"/>
            <a:ext cx="7074089" cy="577300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397084" y="1009934"/>
            <a:ext cx="4462820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319" y="533400"/>
            <a:ext cx="10986448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 উত্তর লেখ।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বাংলাদেশের স্বাধীনতা দিবস ও বিজয় দিবস কখন  পালন করা হয়।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শহিদ দিবস কবে পালন করা হয়?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১৯৭১ সালে কারা পরাজিত হয়?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জাতীয় স্মৃতিসৌধ কোথায়?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আমরা কী দিয়ে স্মৃতিসৌধে শ্রদ্ধা জানাই?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048" y="457200"/>
            <a:ext cx="928275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স্মরণীয় সৌধ দুটির নাম আমাদের কী কী মনে করিয়ে দেয়?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11153"/>
              </p:ext>
            </p:extLst>
          </p:nvPr>
        </p:nvGraphicFramePr>
        <p:xfrm>
          <a:off x="600500" y="1397000"/>
          <a:ext cx="10863618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809"/>
                <a:gridCol w="5431809"/>
              </a:tblGrid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শহিদ মিনার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জাতীয় স্মৃতিসৌধ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5218" y="2895601"/>
            <a:ext cx="5062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বাঙ্গালিদের আন্দোলনের কথা মনে করিয়ে দেয়।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8274" y="2821676"/>
            <a:ext cx="4915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মুক্তিযুদ্ধে শহিদদের কথা মনে করিয়ে দেয়।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287" y="4191001"/>
            <a:ext cx="494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ভাষা শহিদদের কথা মনে করিয়ে দেয়।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799" y="4191001"/>
            <a:ext cx="4831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অন্যায়ের প্রতিবাদ করার শিক্ষা দেয়।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331" y="5486401"/>
            <a:ext cx="5067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অন্যায়ের কাছে মাথা নত না করার শিক্ষা দেয়।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799" y="5486401"/>
            <a:ext cx="4749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সম্মিলিতভাবে যেকোনো অন্যায় মোকাবেলা করার শিক্ষা দেয়।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81000"/>
            <a:ext cx="8229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।    বামপাশের বাক্যাংশের সাথে ডান পাশের বাক্যাংশের মিল কর।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14240"/>
              </p:ext>
            </p:extLst>
          </p:nvPr>
        </p:nvGraphicFramePr>
        <p:xfrm>
          <a:off x="1214650" y="1397000"/>
          <a:ext cx="9072350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175"/>
                <a:gridCol w="4536175"/>
              </a:tblGrid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বামপাশ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ডানপাশ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১৬ই ডিসেম্বর আমাদের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জাতীয় দিবস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স্বাধীনতা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দিবস হলো আমাদের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বিজয় মেলা বসে।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১৬ই ডিসেম্বর বিভিন্ন জায়গায়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বিজয় দিবস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213445" y="3589361"/>
            <a:ext cx="1705970" cy="22245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13696" y="3698543"/>
            <a:ext cx="928047" cy="8461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52281" y="4954137"/>
            <a:ext cx="1139588" cy="779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8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9493" y="533400"/>
            <a:ext cx="8869907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 পূরণ কর।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বঙ্গবন্ধু ১৯৭১ সালের  __________ স্বাধীনতা ঘোষণা করা হয়।</a:t>
            </a: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পাকিস্তানি বাহিনী পরাজিত হয়ে ______________ আত্মসমর্পণ করে। </a:t>
            </a: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৩।মুক্তিযুদ্ধের শহিদদের স্মরণে  ____________  একটি স্মৃতিসৌধ নির্মাণ করা হয়েছে 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190500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২৬ মার্চ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8194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১৬ই ডিসেম্বর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19100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সাভারে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" y="369487"/>
            <a:ext cx="2965467" cy="631552"/>
          </a:xfrm>
          <a:prstGeom prst="rect">
            <a:avLst/>
          </a:prstGeom>
          <a:solidFill>
            <a:schemeClr val="bg1"/>
          </a:solidFill>
        </p:spPr>
        <p:txBody>
          <a:bodyPr wrap="square" lIns="76803" tIns="38402" rIns="76803" bIns="38402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78" y="4164250"/>
            <a:ext cx="4548062" cy="2047324"/>
          </a:xfrm>
          <a:prstGeom prst="rect">
            <a:avLst/>
          </a:prstGeom>
          <a:noFill/>
        </p:spPr>
        <p:txBody>
          <a:bodyPr wrap="square" lIns="76803" tIns="38402" rIns="76803" bIns="38402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পীরগাছা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5834" y="1989160"/>
            <a:ext cx="6073253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 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ইতিহাস ও সংস্কৃতি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২ স্বাধীনতা দিবস ও বিজয় দিবস 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5404512" y="657368"/>
            <a:ext cx="5691117" cy="802943"/>
          </a:xfrm>
          <a:prstGeom prst="ellipseRibbon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3" tIns="38402" rIns="76803" bIns="38402"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5008728" y="1296537"/>
            <a:ext cx="91438" cy="50223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5147480" y="1503528"/>
            <a:ext cx="91438" cy="5022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1009935"/>
            <a:ext cx="2647666" cy="30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8135" y="601639"/>
            <a:ext cx="86868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১।১৯৭১ সালের ডিসেম্বর মাসে কারা আত্মসর্পণ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তুমি বাংলাদেশের স্বাধীনতা ও বিজয় দিবস কবে পালন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তোমার বিদ্যালয়ে বিজয় দিবস কীভাবে পালন কর? সে সম্পর্কে তিনটি বাক্য বল। </a:t>
            </a:r>
          </a:p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1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3" y="1289714"/>
            <a:ext cx="7942997" cy="5568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5212" y="368489"/>
            <a:ext cx="6100549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981200"/>
            <a:ext cx="83820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 জাতীয় ছুটির দিনগুলোর তারিখ ও ঘটনা বলতে পারবে।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জাতীয় ছুটির দিনগুলো সম্পর্কে সংক্ষেপে বলতে পারবে।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জাতীয় দিবসগুলোর গুরুত্ব উপলব্ধি করতে পারবে ও দিবসের নানা আয়োজনে অংশ নিতে পারবে। </a:t>
            </a:r>
          </a:p>
          <a:p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2438400" y="457200"/>
            <a:ext cx="6781800" cy="9144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8" y="760075"/>
            <a:ext cx="5977720" cy="5957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0119" y="177420"/>
            <a:ext cx="6196084" cy="50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ছবিগুলো দেখি।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9" y="696352"/>
            <a:ext cx="6077243" cy="5908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3" y="759654"/>
            <a:ext cx="6499273" cy="60983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11692" r="7213" b="10697"/>
          <a:stretch/>
        </p:blipFill>
        <p:spPr>
          <a:xfrm>
            <a:off x="2333767" y="736979"/>
            <a:ext cx="6509981" cy="61210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31575" y="206990"/>
            <a:ext cx="6196084" cy="50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গুলোতে তোমরা কী দেখলে?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4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4" y="95534"/>
            <a:ext cx="11805313" cy="6578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ইতিহাস ও সংস্কৃতি </a:t>
            </a:r>
          </a:p>
          <a:p>
            <a:pPr algn="ctr"/>
            <a:endParaRPr lang="bn-IN" sz="3600" i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ঠ্যাং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দিবস ও বিজয় দিবস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6094" y="5977719"/>
            <a:ext cx="9697872" cy="540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 ১৯৭১ সালের ২৬শে মার্চ স্বাধীনতা ঘোষণা করেন।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8" y="177420"/>
            <a:ext cx="4981433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786" y="5390866"/>
            <a:ext cx="11491415" cy="1255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 বছর বিভিন্ন অনুষ্ঠানের মাধ্যমে আমরা স্বাধীনতা দিবস পালন করি । এটি আমাদের জাতীয় দিবস।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277" y="163774"/>
            <a:ext cx="9223055" cy="5104263"/>
            <a:chOff x="1143277" y="163774"/>
            <a:chExt cx="9223055" cy="51042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277" y="163774"/>
              <a:ext cx="9223055" cy="51042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615451" y="191070"/>
              <a:ext cx="2715903" cy="11464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২৬ মার্চ</a:t>
              </a:r>
            </a:p>
            <a:p>
              <a:pPr algn="ctr"/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 দিবস </a:t>
              </a:r>
              <a:endPara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5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47" y="5895832"/>
            <a:ext cx="11546006" cy="634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মুক্তিযুদ্ধের শহিদদের স্মরণে সাভারে একটি স্মৃতিসৌধ নির্মাণ করা হয়েছে।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1"/>
            <a:ext cx="5813944" cy="5254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4520" y="5281684"/>
            <a:ext cx="208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স্মৃতিসৌধ </a:t>
            </a:r>
            <a:endParaRPr lang="en-GB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8575" y="6045957"/>
            <a:ext cx="8382000" cy="58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দিনটিতে আমরা সেখানে ফুল দিয়ে শ্রদ্ধা নিবেদন করি।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11692" r="7213" b="10697"/>
          <a:stretch/>
        </p:blipFill>
        <p:spPr>
          <a:xfrm>
            <a:off x="0" y="109182"/>
            <a:ext cx="5718412" cy="5759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123857"/>
            <a:ext cx="5991367" cy="56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486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23</cp:revision>
  <dcterms:created xsi:type="dcterms:W3CDTF">2020-01-03T09:23:24Z</dcterms:created>
  <dcterms:modified xsi:type="dcterms:W3CDTF">2020-01-28T10:14:53Z</dcterms:modified>
</cp:coreProperties>
</file>