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4" r:id="rId3"/>
    <p:sldId id="257" r:id="rId4"/>
    <p:sldId id="265" r:id="rId5"/>
    <p:sldId id="267" r:id="rId6"/>
    <p:sldId id="260" r:id="rId7"/>
    <p:sldId id="261" r:id="rId8"/>
    <p:sldId id="268" r:id="rId9"/>
    <p:sldId id="262" r:id="rId10"/>
    <p:sldId id="270" r:id="rId11"/>
    <p:sldId id="263" r:id="rId12"/>
    <p:sldId id="271" r:id="rId13"/>
    <p:sldId id="269" r:id="rId14"/>
    <p:sldId id="275" r:id="rId15"/>
    <p:sldId id="259" r:id="rId16"/>
    <p:sldId id="274" r:id="rId17"/>
    <p:sldId id="277" r:id="rId18"/>
    <p:sldId id="272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0A5"/>
    <a:srgbClr val="44FF09"/>
    <a:srgbClr val="339933"/>
    <a:srgbClr val="D60093"/>
    <a:srgbClr val="50B067"/>
    <a:srgbClr val="33CC33"/>
    <a:srgbClr val="FF5050"/>
    <a:srgbClr val="8439BD"/>
    <a:srgbClr val="66FF33"/>
    <a:srgbClr val="321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7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3E2C0-91E1-4083-A31E-13BC18A3D2E2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E2E5C4-3523-4E87-B1EF-2BB804CE9403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6E883961-5E73-4810-9B82-053B91C99D00}" type="parTrans" cxnId="{80641A52-D7E7-4E9D-A316-C3CDD8734E91}">
      <dgm:prSet/>
      <dgm:spPr/>
      <dgm:t>
        <a:bodyPr/>
        <a:lstStyle/>
        <a:p>
          <a:endParaRPr lang="en-US"/>
        </a:p>
      </dgm:t>
    </dgm:pt>
    <dgm:pt modelId="{AB4A1803-C812-4F45-BE6A-19E3FACE2A02}" type="sibTrans" cxnId="{80641A52-D7E7-4E9D-A316-C3CDD8734E91}">
      <dgm:prSet/>
      <dgm:spPr/>
      <dgm:t>
        <a:bodyPr/>
        <a:lstStyle/>
        <a:p>
          <a:endParaRPr lang="en-US"/>
        </a:p>
      </dgm:t>
    </dgm:pt>
    <dgm:pt modelId="{A49B4FCA-0AF2-44D3-92B8-100B785903CD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1902F1F5-1E03-4C83-9195-699D53C6349C}" type="parTrans" cxnId="{CBB9A3F1-202B-403E-8154-2FE6D1ACB78A}">
      <dgm:prSet/>
      <dgm:spPr/>
      <dgm:t>
        <a:bodyPr/>
        <a:lstStyle/>
        <a:p>
          <a:endParaRPr lang="en-US"/>
        </a:p>
      </dgm:t>
    </dgm:pt>
    <dgm:pt modelId="{EC25B469-0009-4C75-B71B-2922F7978DE4}" type="sibTrans" cxnId="{CBB9A3F1-202B-403E-8154-2FE6D1ACB78A}">
      <dgm:prSet/>
      <dgm:spPr/>
      <dgm:t>
        <a:bodyPr/>
        <a:lstStyle/>
        <a:p>
          <a:endParaRPr lang="en-US"/>
        </a:p>
      </dgm:t>
    </dgm:pt>
    <dgm:pt modelId="{3B5FC61A-7B89-4D3E-8634-3CC6DC2E990D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878B2C03-D2B5-488E-8A2F-08F92F9CCB4D}" type="parTrans" cxnId="{44F13201-8420-409F-ACB2-EA2D1DB17350}">
      <dgm:prSet/>
      <dgm:spPr/>
      <dgm:t>
        <a:bodyPr/>
        <a:lstStyle/>
        <a:p>
          <a:endParaRPr lang="en-US"/>
        </a:p>
      </dgm:t>
    </dgm:pt>
    <dgm:pt modelId="{9A46CA11-010E-49AD-9E7E-DF89E0F0EE3A}" type="sibTrans" cxnId="{44F13201-8420-409F-ACB2-EA2D1DB17350}">
      <dgm:prSet/>
      <dgm:spPr/>
      <dgm:t>
        <a:bodyPr/>
        <a:lstStyle/>
        <a:p>
          <a:endParaRPr lang="en-US"/>
        </a:p>
      </dgm:t>
    </dgm:pt>
    <dgm:pt modelId="{AC1671B0-B55C-4D6E-8890-E07AF6BE2829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0E43CA3F-E9E4-4173-8DDA-F191B3994050}" type="parTrans" cxnId="{60A22641-86F8-47E3-899D-4D4BE458B4AB}">
      <dgm:prSet/>
      <dgm:spPr/>
      <dgm:t>
        <a:bodyPr/>
        <a:lstStyle/>
        <a:p>
          <a:endParaRPr lang="en-US"/>
        </a:p>
      </dgm:t>
    </dgm:pt>
    <dgm:pt modelId="{176B7466-9BBC-43D3-AAC1-533D572F22FD}" type="sibTrans" cxnId="{60A22641-86F8-47E3-899D-4D4BE458B4AB}">
      <dgm:prSet/>
      <dgm:spPr/>
      <dgm:t>
        <a:bodyPr/>
        <a:lstStyle/>
        <a:p>
          <a:endParaRPr lang="en-US"/>
        </a:p>
      </dgm:t>
    </dgm:pt>
    <dgm:pt modelId="{C05473B3-5EA5-42AB-AC0E-371DFE59B9E2}" type="pres">
      <dgm:prSet presAssocID="{7563E2C0-91E1-4083-A31E-13BC18A3D2E2}" presName="cycle" presStyleCnt="0">
        <dgm:presLayoutVars>
          <dgm:dir/>
          <dgm:resizeHandles val="exact"/>
        </dgm:presLayoutVars>
      </dgm:prSet>
      <dgm:spPr/>
    </dgm:pt>
    <dgm:pt modelId="{C1344F23-8E6D-4B42-9A76-9FD9692CE564}" type="pres">
      <dgm:prSet presAssocID="{BDE2E5C4-3523-4E87-B1EF-2BB804CE9403}" presName="node" presStyleLbl="node1" presStyleIdx="0" presStyleCnt="4" custScaleX="99627" custScaleY="136067">
        <dgm:presLayoutVars>
          <dgm:bulletEnabled val="1"/>
        </dgm:presLayoutVars>
      </dgm:prSet>
      <dgm:spPr/>
    </dgm:pt>
    <dgm:pt modelId="{806DB2A8-5ED3-4C97-B032-65E103762933}" type="pres">
      <dgm:prSet presAssocID="{BDE2E5C4-3523-4E87-B1EF-2BB804CE9403}" presName="spNode" presStyleCnt="0"/>
      <dgm:spPr/>
    </dgm:pt>
    <dgm:pt modelId="{4A0012A4-8293-44EE-B496-4F31D27EE482}" type="pres">
      <dgm:prSet presAssocID="{AB4A1803-C812-4F45-BE6A-19E3FACE2A02}" presName="sibTrans" presStyleLbl="sibTrans1D1" presStyleIdx="0" presStyleCnt="4"/>
      <dgm:spPr/>
    </dgm:pt>
    <dgm:pt modelId="{C18DEF49-F62B-465B-8FBA-9FEC7F58B9E7}" type="pres">
      <dgm:prSet presAssocID="{A49B4FCA-0AF2-44D3-92B8-100B785903CD}" presName="node" presStyleLbl="node1" presStyleIdx="1" presStyleCnt="4" custScaleX="168255" custScaleY="161665">
        <dgm:presLayoutVars>
          <dgm:bulletEnabled val="1"/>
        </dgm:presLayoutVars>
      </dgm:prSet>
      <dgm:spPr/>
    </dgm:pt>
    <dgm:pt modelId="{695723A0-E250-4747-B70B-F2091426DBA7}" type="pres">
      <dgm:prSet presAssocID="{A49B4FCA-0AF2-44D3-92B8-100B785903CD}" presName="spNode" presStyleCnt="0"/>
      <dgm:spPr/>
    </dgm:pt>
    <dgm:pt modelId="{E9EA5E70-18BA-4F58-80D4-DE8678E4865D}" type="pres">
      <dgm:prSet presAssocID="{EC25B469-0009-4C75-B71B-2922F7978DE4}" presName="sibTrans" presStyleLbl="sibTrans1D1" presStyleIdx="1" presStyleCnt="4"/>
      <dgm:spPr/>
    </dgm:pt>
    <dgm:pt modelId="{3D1A2DEE-564A-48CF-A51D-6443E428042B}" type="pres">
      <dgm:prSet presAssocID="{3B5FC61A-7B89-4D3E-8634-3CC6DC2E990D}" presName="node" presStyleLbl="node1" presStyleIdx="2" presStyleCnt="4" custScaleX="121810" custScaleY="175036" custRadScaleRad="101823">
        <dgm:presLayoutVars>
          <dgm:bulletEnabled val="1"/>
        </dgm:presLayoutVars>
      </dgm:prSet>
      <dgm:spPr/>
    </dgm:pt>
    <dgm:pt modelId="{1EF96F8E-57A6-4BD5-9A9F-E27D22A65AA6}" type="pres">
      <dgm:prSet presAssocID="{3B5FC61A-7B89-4D3E-8634-3CC6DC2E990D}" presName="spNode" presStyleCnt="0"/>
      <dgm:spPr/>
    </dgm:pt>
    <dgm:pt modelId="{58A0B8DD-9424-41F9-9EE1-BE41047A52C8}" type="pres">
      <dgm:prSet presAssocID="{9A46CA11-010E-49AD-9E7E-DF89E0F0EE3A}" presName="sibTrans" presStyleLbl="sibTrans1D1" presStyleIdx="2" presStyleCnt="4"/>
      <dgm:spPr/>
    </dgm:pt>
    <dgm:pt modelId="{45A5B509-3B84-4CD7-94A1-062E3F1E25BB}" type="pres">
      <dgm:prSet presAssocID="{AC1671B0-B55C-4D6E-8890-E07AF6BE2829}" presName="node" presStyleLbl="node1" presStyleIdx="3" presStyleCnt="4">
        <dgm:presLayoutVars>
          <dgm:bulletEnabled val="1"/>
        </dgm:presLayoutVars>
      </dgm:prSet>
      <dgm:spPr/>
    </dgm:pt>
    <dgm:pt modelId="{D5026B02-355C-4410-BA29-6DDEE8010108}" type="pres">
      <dgm:prSet presAssocID="{AC1671B0-B55C-4D6E-8890-E07AF6BE2829}" presName="spNode" presStyleCnt="0"/>
      <dgm:spPr/>
    </dgm:pt>
    <dgm:pt modelId="{B4C415EA-9477-4381-8C39-544C27DCDC4C}" type="pres">
      <dgm:prSet presAssocID="{176B7466-9BBC-43D3-AAC1-533D572F22FD}" presName="sibTrans" presStyleLbl="sibTrans1D1" presStyleIdx="3" presStyleCnt="4"/>
      <dgm:spPr/>
    </dgm:pt>
  </dgm:ptLst>
  <dgm:cxnLst>
    <dgm:cxn modelId="{44F13201-8420-409F-ACB2-EA2D1DB17350}" srcId="{7563E2C0-91E1-4083-A31E-13BC18A3D2E2}" destId="{3B5FC61A-7B89-4D3E-8634-3CC6DC2E990D}" srcOrd="2" destOrd="0" parTransId="{878B2C03-D2B5-488E-8A2F-08F92F9CCB4D}" sibTransId="{9A46CA11-010E-49AD-9E7E-DF89E0F0EE3A}"/>
    <dgm:cxn modelId="{D96A323E-147A-48C4-8D70-7C65D4420BAB}" type="presOf" srcId="{AC1671B0-B55C-4D6E-8890-E07AF6BE2829}" destId="{45A5B509-3B84-4CD7-94A1-062E3F1E25BB}" srcOrd="0" destOrd="0" presId="urn:microsoft.com/office/officeart/2005/8/layout/cycle6"/>
    <dgm:cxn modelId="{60A22641-86F8-47E3-899D-4D4BE458B4AB}" srcId="{7563E2C0-91E1-4083-A31E-13BC18A3D2E2}" destId="{AC1671B0-B55C-4D6E-8890-E07AF6BE2829}" srcOrd="3" destOrd="0" parTransId="{0E43CA3F-E9E4-4173-8DDA-F191B3994050}" sibTransId="{176B7466-9BBC-43D3-AAC1-533D572F22FD}"/>
    <dgm:cxn modelId="{80641A52-D7E7-4E9D-A316-C3CDD8734E91}" srcId="{7563E2C0-91E1-4083-A31E-13BC18A3D2E2}" destId="{BDE2E5C4-3523-4E87-B1EF-2BB804CE9403}" srcOrd="0" destOrd="0" parTransId="{6E883961-5E73-4810-9B82-053B91C99D00}" sibTransId="{AB4A1803-C812-4F45-BE6A-19E3FACE2A02}"/>
    <dgm:cxn modelId="{C7730D7F-5162-4D6B-AA74-F057E05D5C03}" type="presOf" srcId="{AB4A1803-C812-4F45-BE6A-19E3FACE2A02}" destId="{4A0012A4-8293-44EE-B496-4F31D27EE482}" srcOrd="0" destOrd="0" presId="urn:microsoft.com/office/officeart/2005/8/layout/cycle6"/>
    <dgm:cxn modelId="{24349B82-C876-4185-AB5A-5FEC2E37318B}" type="presOf" srcId="{9A46CA11-010E-49AD-9E7E-DF89E0F0EE3A}" destId="{58A0B8DD-9424-41F9-9EE1-BE41047A52C8}" srcOrd="0" destOrd="0" presId="urn:microsoft.com/office/officeart/2005/8/layout/cycle6"/>
    <dgm:cxn modelId="{953BEBA4-9494-43EA-B2DD-4E46D5A46542}" type="presOf" srcId="{3B5FC61A-7B89-4D3E-8634-3CC6DC2E990D}" destId="{3D1A2DEE-564A-48CF-A51D-6443E428042B}" srcOrd="0" destOrd="0" presId="urn:microsoft.com/office/officeart/2005/8/layout/cycle6"/>
    <dgm:cxn modelId="{23349BAF-BADA-458A-A354-B375CE1B247E}" type="presOf" srcId="{176B7466-9BBC-43D3-AAC1-533D572F22FD}" destId="{B4C415EA-9477-4381-8C39-544C27DCDC4C}" srcOrd="0" destOrd="0" presId="urn:microsoft.com/office/officeart/2005/8/layout/cycle6"/>
    <dgm:cxn modelId="{E47A3BB6-CBCE-442C-B5F0-103F033FA54C}" type="presOf" srcId="{7563E2C0-91E1-4083-A31E-13BC18A3D2E2}" destId="{C05473B3-5EA5-42AB-AC0E-371DFE59B9E2}" srcOrd="0" destOrd="0" presId="urn:microsoft.com/office/officeart/2005/8/layout/cycle6"/>
    <dgm:cxn modelId="{F0D112BF-1451-4839-8C68-B5E4F3CF4117}" type="presOf" srcId="{A49B4FCA-0AF2-44D3-92B8-100B785903CD}" destId="{C18DEF49-F62B-465B-8FBA-9FEC7F58B9E7}" srcOrd="0" destOrd="0" presId="urn:microsoft.com/office/officeart/2005/8/layout/cycle6"/>
    <dgm:cxn modelId="{6C3B63D7-0354-46CD-A053-F62416035E6D}" type="presOf" srcId="{BDE2E5C4-3523-4E87-B1EF-2BB804CE9403}" destId="{C1344F23-8E6D-4B42-9A76-9FD9692CE564}" srcOrd="0" destOrd="0" presId="urn:microsoft.com/office/officeart/2005/8/layout/cycle6"/>
    <dgm:cxn modelId="{054537E9-B60D-46FD-AD65-C3FAA97635D0}" type="presOf" srcId="{EC25B469-0009-4C75-B71B-2922F7978DE4}" destId="{E9EA5E70-18BA-4F58-80D4-DE8678E4865D}" srcOrd="0" destOrd="0" presId="urn:microsoft.com/office/officeart/2005/8/layout/cycle6"/>
    <dgm:cxn modelId="{CBB9A3F1-202B-403E-8154-2FE6D1ACB78A}" srcId="{7563E2C0-91E1-4083-A31E-13BC18A3D2E2}" destId="{A49B4FCA-0AF2-44D3-92B8-100B785903CD}" srcOrd="1" destOrd="0" parTransId="{1902F1F5-1E03-4C83-9195-699D53C6349C}" sibTransId="{EC25B469-0009-4C75-B71B-2922F7978DE4}"/>
    <dgm:cxn modelId="{E5935DEA-36FC-453A-A744-BF4B063CB861}" type="presParOf" srcId="{C05473B3-5EA5-42AB-AC0E-371DFE59B9E2}" destId="{C1344F23-8E6D-4B42-9A76-9FD9692CE564}" srcOrd="0" destOrd="0" presId="urn:microsoft.com/office/officeart/2005/8/layout/cycle6"/>
    <dgm:cxn modelId="{FEED168F-829B-45EF-BC20-26E709715AE2}" type="presParOf" srcId="{C05473B3-5EA5-42AB-AC0E-371DFE59B9E2}" destId="{806DB2A8-5ED3-4C97-B032-65E103762933}" srcOrd="1" destOrd="0" presId="urn:microsoft.com/office/officeart/2005/8/layout/cycle6"/>
    <dgm:cxn modelId="{30677B88-FA61-4AF1-AF75-FCFA4B43A968}" type="presParOf" srcId="{C05473B3-5EA5-42AB-AC0E-371DFE59B9E2}" destId="{4A0012A4-8293-44EE-B496-4F31D27EE482}" srcOrd="2" destOrd="0" presId="urn:microsoft.com/office/officeart/2005/8/layout/cycle6"/>
    <dgm:cxn modelId="{57761329-F814-4E42-B9EC-AED5875C6BDD}" type="presParOf" srcId="{C05473B3-5EA5-42AB-AC0E-371DFE59B9E2}" destId="{C18DEF49-F62B-465B-8FBA-9FEC7F58B9E7}" srcOrd="3" destOrd="0" presId="urn:microsoft.com/office/officeart/2005/8/layout/cycle6"/>
    <dgm:cxn modelId="{274664A7-AE0A-41AC-AFE6-748B33FCFE4A}" type="presParOf" srcId="{C05473B3-5EA5-42AB-AC0E-371DFE59B9E2}" destId="{695723A0-E250-4747-B70B-F2091426DBA7}" srcOrd="4" destOrd="0" presId="urn:microsoft.com/office/officeart/2005/8/layout/cycle6"/>
    <dgm:cxn modelId="{8C22DFA5-3908-4758-B919-8D3DF3954E19}" type="presParOf" srcId="{C05473B3-5EA5-42AB-AC0E-371DFE59B9E2}" destId="{E9EA5E70-18BA-4F58-80D4-DE8678E4865D}" srcOrd="5" destOrd="0" presId="urn:microsoft.com/office/officeart/2005/8/layout/cycle6"/>
    <dgm:cxn modelId="{2790DCBB-60D5-4F4D-BDC0-A7CB80ABF0E3}" type="presParOf" srcId="{C05473B3-5EA5-42AB-AC0E-371DFE59B9E2}" destId="{3D1A2DEE-564A-48CF-A51D-6443E428042B}" srcOrd="6" destOrd="0" presId="urn:microsoft.com/office/officeart/2005/8/layout/cycle6"/>
    <dgm:cxn modelId="{0D0AD6F1-1E27-4881-8210-BBCADAF7400A}" type="presParOf" srcId="{C05473B3-5EA5-42AB-AC0E-371DFE59B9E2}" destId="{1EF96F8E-57A6-4BD5-9A9F-E27D22A65AA6}" srcOrd="7" destOrd="0" presId="urn:microsoft.com/office/officeart/2005/8/layout/cycle6"/>
    <dgm:cxn modelId="{EA498D84-C53A-44E4-A8EA-31FE9DA30C6B}" type="presParOf" srcId="{C05473B3-5EA5-42AB-AC0E-371DFE59B9E2}" destId="{58A0B8DD-9424-41F9-9EE1-BE41047A52C8}" srcOrd="8" destOrd="0" presId="urn:microsoft.com/office/officeart/2005/8/layout/cycle6"/>
    <dgm:cxn modelId="{9897D351-9224-428A-B8B1-C8089EC83256}" type="presParOf" srcId="{C05473B3-5EA5-42AB-AC0E-371DFE59B9E2}" destId="{45A5B509-3B84-4CD7-94A1-062E3F1E25BB}" srcOrd="9" destOrd="0" presId="urn:microsoft.com/office/officeart/2005/8/layout/cycle6"/>
    <dgm:cxn modelId="{0AD5922F-550A-4E61-AE15-A6A83981F685}" type="presParOf" srcId="{C05473B3-5EA5-42AB-AC0E-371DFE59B9E2}" destId="{D5026B02-355C-4410-BA29-6DDEE8010108}" srcOrd="10" destOrd="0" presId="urn:microsoft.com/office/officeart/2005/8/layout/cycle6"/>
    <dgm:cxn modelId="{5981EE8F-871B-4EFE-A4D9-2E6CA89DEC9D}" type="presParOf" srcId="{C05473B3-5EA5-42AB-AC0E-371DFE59B9E2}" destId="{B4C415EA-9477-4381-8C39-544C27DCDC4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52669-5C1C-4832-B5BD-55BE23D67353}" type="doc">
      <dgm:prSet loTypeId="urn:microsoft.com/office/officeart/2008/layout/HalfCircleOrganization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0A425-CF05-435D-8F65-09E39753050B}">
      <dgm:prSet phldrT="[Text]" custT="1"/>
      <dgm:spPr/>
      <dgm:t>
        <a:bodyPr/>
        <a:lstStyle/>
        <a:p>
          <a:r>
            <a:rPr lang="en-US" sz="3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2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সঞ্চয়ের</a:t>
          </a:r>
          <a:r>
            <a:rPr lang="en-US" sz="32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2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রূপান্তর</a:t>
          </a:r>
          <a:endParaRPr lang="en-US" sz="3200" dirty="0">
            <a:solidFill>
              <a:srgbClr val="C030A5"/>
            </a:solidFill>
          </a:endParaRPr>
        </a:p>
      </dgm:t>
    </dgm:pt>
    <dgm:pt modelId="{5FF60001-41B7-4619-BAD6-FD5E2267A778}" type="parTrans" cxnId="{50F91882-52EA-472B-9E81-0B7E6F2A4734}">
      <dgm:prSet/>
      <dgm:spPr/>
      <dgm:t>
        <a:bodyPr/>
        <a:lstStyle/>
        <a:p>
          <a:endParaRPr lang="en-US"/>
        </a:p>
      </dgm:t>
    </dgm:pt>
    <dgm:pt modelId="{B7891050-CB62-451A-8554-B8788B1F1C04}" type="sibTrans" cxnId="{50F91882-52EA-472B-9E81-0B7E6F2A4734}">
      <dgm:prSet/>
      <dgm:spPr/>
      <dgm:t>
        <a:bodyPr/>
        <a:lstStyle/>
        <a:p>
          <a:endParaRPr lang="en-US"/>
        </a:p>
      </dgm:t>
    </dgm:pt>
    <dgm:pt modelId="{A4786B21-B691-4135-9B81-3132D6E6E201}">
      <dgm:prSet phldrT="[Text]"/>
      <dgm:spPr/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কন্দাল</a:t>
          </a:r>
          <a:r>
            <a:rPr lang="en-US" dirty="0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dirty="0">
            <a:solidFill>
              <a:schemeClr val="bg1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37B1FC-05A1-4F3F-B2D3-04109FEBCDED}" type="parTrans" cxnId="{45482608-A6FE-4243-957E-ED7DE47C1FD1}">
      <dgm:prSet/>
      <dgm:spPr/>
      <dgm:t>
        <a:bodyPr/>
        <a:lstStyle/>
        <a:p>
          <a:endParaRPr lang="en-US"/>
        </a:p>
      </dgm:t>
    </dgm:pt>
    <dgm:pt modelId="{32FD5312-3B3A-403E-A5CB-1815FDFAA716}" type="sibTrans" cxnId="{45482608-A6FE-4243-957E-ED7DE47C1FD1}">
      <dgm:prSet/>
      <dgm:spPr/>
      <dgm:t>
        <a:bodyPr/>
        <a:lstStyle/>
        <a:p>
          <a:endParaRPr lang="en-US"/>
        </a:p>
      </dgm:t>
    </dgm:pt>
    <dgm:pt modelId="{D764DC24-A749-46D3-9AB8-17738310688A}">
      <dgm:prSet phldrT="[Text]"/>
      <dgm:spPr/>
      <dgm:t>
        <a:bodyPr/>
        <a:lstStyle/>
        <a:p>
          <a:r>
            <a:rPr lang="en-US" dirty="0" err="1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গুচ্ছিত</a:t>
          </a:r>
          <a:r>
            <a: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কন্দাল</a:t>
          </a:r>
          <a:r>
            <a: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BA7DF-DC83-4905-A19E-ADC03A4F9DD5}" type="parTrans" cxnId="{14623393-B705-4909-9E91-4057D1DB6783}">
      <dgm:prSet/>
      <dgm:spPr/>
      <dgm:t>
        <a:bodyPr/>
        <a:lstStyle/>
        <a:p>
          <a:endParaRPr lang="en-US"/>
        </a:p>
      </dgm:t>
    </dgm:pt>
    <dgm:pt modelId="{AE29CE30-C500-4DE0-AA2D-6F82F93E285F}" type="sibTrans" cxnId="{14623393-B705-4909-9E91-4057D1DB6783}">
      <dgm:prSet/>
      <dgm:spPr/>
      <dgm:t>
        <a:bodyPr/>
        <a:lstStyle/>
        <a:p>
          <a:endParaRPr lang="en-US"/>
        </a:p>
      </dgm:t>
    </dgm:pt>
    <dgm:pt modelId="{B3233C46-D2A7-49DB-B910-BEA4169EE8D0}">
      <dgm:prSet phldrT="[Text]"/>
      <dgm:spPr/>
      <dgm:t>
        <a:bodyPr/>
        <a:lstStyle/>
        <a:p>
          <a:pPr algn="ctr"/>
          <a:r>
            <a:rPr lang="en-US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নডুলুজ</a:t>
          </a:r>
          <a:r>
            <a: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0CA54-A8B2-4F7D-8712-F3291D5C6C21}" type="parTrans" cxnId="{F91900D6-0B8F-4A72-A386-376F53FAF544}">
      <dgm:prSet/>
      <dgm:spPr/>
      <dgm:t>
        <a:bodyPr/>
        <a:lstStyle/>
        <a:p>
          <a:endParaRPr lang="en-US"/>
        </a:p>
      </dgm:t>
    </dgm:pt>
    <dgm:pt modelId="{BF70EF73-7AE9-4906-805F-E61DD33F6785}" type="sibTrans" cxnId="{F91900D6-0B8F-4A72-A386-376F53FAF544}">
      <dgm:prSet/>
      <dgm:spPr/>
      <dgm:t>
        <a:bodyPr/>
        <a:lstStyle/>
        <a:p>
          <a:endParaRPr lang="en-US"/>
        </a:p>
      </dgm:t>
    </dgm:pt>
    <dgm:pt modelId="{EFA6C942-E26A-4967-A256-FB109C00E867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মালা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আকৃতির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90AC49-F9C1-46DA-A596-A12A3648F8B2}" type="parTrans" cxnId="{EBA47205-86E2-4E5F-9E8C-CFF748D564A3}">
      <dgm:prSet/>
      <dgm:spPr/>
      <dgm:t>
        <a:bodyPr/>
        <a:lstStyle/>
        <a:p>
          <a:endParaRPr lang="en-US"/>
        </a:p>
      </dgm:t>
    </dgm:pt>
    <dgm:pt modelId="{4CF63467-2CD2-47BC-ABBB-98870F7A7ABD}" type="sibTrans" cxnId="{EBA47205-86E2-4E5F-9E8C-CFF748D564A3}">
      <dgm:prSet/>
      <dgm:spPr/>
      <dgm:t>
        <a:bodyPr/>
        <a:lstStyle/>
        <a:p>
          <a:endParaRPr lang="en-US"/>
        </a:p>
      </dgm:t>
    </dgm:pt>
    <dgm:pt modelId="{7CEB703B-79E2-4A4B-80E7-D69465936010}" type="pres">
      <dgm:prSet presAssocID="{38352669-5C1C-4832-B5BD-55BE23D6735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F40D27-487E-4CA8-B3A7-A3032FC8E284}" type="pres">
      <dgm:prSet presAssocID="{3630A425-CF05-435D-8F65-09E39753050B}" presName="hierRoot1" presStyleCnt="0">
        <dgm:presLayoutVars>
          <dgm:hierBranch val="init"/>
        </dgm:presLayoutVars>
      </dgm:prSet>
      <dgm:spPr/>
    </dgm:pt>
    <dgm:pt modelId="{0E7D4E97-E3B8-4B1B-AC8A-07B01CD7F5B7}" type="pres">
      <dgm:prSet presAssocID="{3630A425-CF05-435D-8F65-09E39753050B}" presName="rootComposite1" presStyleCnt="0"/>
      <dgm:spPr/>
    </dgm:pt>
    <dgm:pt modelId="{B19F03F8-74E8-47AE-B094-5B104CB60101}" type="pres">
      <dgm:prSet presAssocID="{3630A425-CF05-435D-8F65-09E39753050B}" presName="rootText1" presStyleLbl="alignAcc1" presStyleIdx="0" presStyleCnt="0">
        <dgm:presLayoutVars>
          <dgm:chPref val="3"/>
        </dgm:presLayoutVars>
      </dgm:prSet>
      <dgm:spPr/>
    </dgm:pt>
    <dgm:pt modelId="{730460AB-0353-4CCB-B5B3-78C92C0786D7}" type="pres">
      <dgm:prSet presAssocID="{3630A425-CF05-435D-8F65-09E39753050B}" presName="topArc1" presStyleLbl="parChTrans1D1" presStyleIdx="0" presStyleCnt="10"/>
      <dgm:spPr/>
    </dgm:pt>
    <dgm:pt modelId="{9624C3C3-5328-4687-AE2F-2F7A2569A8C1}" type="pres">
      <dgm:prSet presAssocID="{3630A425-CF05-435D-8F65-09E39753050B}" presName="bottomArc1" presStyleLbl="parChTrans1D1" presStyleIdx="1" presStyleCnt="10"/>
      <dgm:spPr/>
    </dgm:pt>
    <dgm:pt modelId="{1D9BB752-12BC-4B41-BF5C-2266007190CD}" type="pres">
      <dgm:prSet presAssocID="{3630A425-CF05-435D-8F65-09E39753050B}" presName="topConnNode1" presStyleLbl="node1" presStyleIdx="0" presStyleCnt="0"/>
      <dgm:spPr/>
    </dgm:pt>
    <dgm:pt modelId="{0C761A94-EC8D-48B0-81DD-0E9422E98265}" type="pres">
      <dgm:prSet presAssocID="{3630A425-CF05-435D-8F65-09E39753050B}" presName="hierChild2" presStyleCnt="0"/>
      <dgm:spPr/>
    </dgm:pt>
    <dgm:pt modelId="{40B93B15-6081-4AE2-948E-1D512415B8E7}" type="pres">
      <dgm:prSet presAssocID="{D137B1FC-05A1-4F3F-B2D3-04109FEBCDED}" presName="Name28" presStyleLbl="parChTrans1D2" presStyleIdx="0" presStyleCnt="4"/>
      <dgm:spPr/>
    </dgm:pt>
    <dgm:pt modelId="{631C6EA7-E2DE-4C15-8D17-44C0E963314C}" type="pres">
      <dgm:prSet presAssocID="{A4786B21-B691-4135-9B81-3132D6E6E201}" presName="hierRoot2" presStyleCnt="0">
        <dgm:presLayoutVars>
          <dgm:hierBranch val="init"/>
        </dgm:presLayoutVars>
      </dgm:prSet>
      <dgm:spPr/>
    </dgm:pt>
    <dgm:pt modelId="{FCA25EF7-EE9D-4081-9845-45F94BAE5CB1}" type="pres">
      <dgm:prSet presAssocID="{A4786B21-B691-4135-9B81-3132D6E6E201}" presName="rootComposite2" presStyleCnt="0"/>
      <dgm:spPr/>
    </dgm:pt>
    <dgm:pt modelId="{7D1135C4-48E7-4B14-B459-6B966EA05438}" type="pres">
      <dgm:prSet presAssocID="{A4786B21-B691-4135-9B81-3132D6E6E201}" presName="rootText2" presStyleLbl="alignAcc1" presStyleIdx="0" presStyleCnt="0">
        <dgm:presLayoutVars>
          <dgm:chPref val="3"/>
        </dgm:presLayoutVars>
      </dgm:prSet>
      <dgm:spPr/>
    </dgm:pt>
    <dgm:pt modelId="{8EA1D61B-D5C9-42B6-AACA-64A8CB9F9366}" type="pres">
      <dgm:prSet presAssocID="{A4786B21-B691-4135-9B81-3132D6E6E201}" presName="topArc2" presStyleLbl="parChTrans1D1" presStyleIdx="2" presStyleCnt="10"/>
      <dgm:spPr/>
    </dgm:pt>
    <dgm:pt modelId="{88226286-5619-4091-8E7B-3E73962887AF}" type="pres">
      <dgm:prSet presAssocID="{A4786B21-B691-4135-9B81-3132D6E6E201}" presName="bottomArc2" presStyleLbl="parChTrans1D1" presStyleIdx="3" presStyleCnt="10"/>
      <dgm:spPr/>
    </dgm:pt>
    <dgm:pt modelId="{138FC7A9-A4F4-4F7B-A334-7AC4D34B0A07}" type="pres">
      <dgm:prSet presAssocID="{A4786B21-B691-4135-9B81-3132D6E6E201}" presName="topConnNode2" presStyleLbl="node2" presStyleIdx="0" presStyleCnt="0"/>
      <dgm:spPr/>
    </dgm:pt>
    <dgm:pt modelId="{A0224009-0E96-4807-8ADE-D0CF8E9DE7A4}" type="pres">
      <dgm:prSet presAssocID="{A4786B21-B691-4135-9B81-3132D6E6E201}" presName="hierChild4" presStyleCnt="0"/>
      <dgm:spPr/>
    </dgm:pt>
    <dgm:pt modelId="{A8FC9424-544D-4F81-8819-2730B4FCDF6A}" type="pres">
      <dgm:prSet presAssocID="{A4786B21-B691-4135-9B81-3132D6E6E201}" presName="hierChild5" presStyleCnt="0"/>
      <dgm:spPr/>
    </dgm:pt>
    <dgm:pt modelId="{EF5CFB3B-3C48-42E5-BAAC-CB154DC59D38}" type="pres">
      <dgm:prSet presAssocID="{6ACBA7DF-DC83-4905-A19E-ADC03A4F9DD5}" presName="Name28" presStyleLbl="parChTrans1D2" presStyleIdx="1" presStyleCnt="4"/>
      <dgm:spPr/>
    </dgm:pt>
    <dgm:pt modelId="{4ABB60D4-C8FF-4D73-977C-DB18825A684A}" type="pres">
      <dgm:prSet presAssocID="{D764DC24-A749-46D3-9AB8-17738310688A}" presName="hierRoot2" presStyleCnt="0">
        <dgm:presLayoutVars>
          <dgm:hierBranch val="init"/>
        </dgm:presLayoutVars>
      </dgm:prSet>
      <dgm:spPr/>
    </dgm:pt>
    <dgm:pt modelId="{B58F17FD-90CA-4215-A18D-1305FA17C7BC}" type="pres">
      <dgm:prSet presAssocID="{D764DC24-A749-46D3-9AB8-17738310688A}" presName="rootComposite2" presStyleCnt="0"/>
      <dgm:spPr/>
    </dgm:pt>
    <dgm:pt modelId="{AC0E2D60-F735-4C10-BCB1-2DC331DF806D}" type="pres">
      <dgm:prSet presAssocID="{D764DC24-A749-46D3-9AB8-17738310688A}" presName="rootText2" presStyleLbl="alignAcc1" presStyleIdx="0" presStyleCnt="0">
        <dgm:presLayoutVars>
          <dgm:chPref val="3"/>
        </dgm:presLayoutVars>
      </dgm:prSet>
      <dgm:spPr/>
    </dgm:pt>
    <dgm:pt modelId="{CD64988B-581D-4CCC-9B9F-CEFF7872761F}" type="pres">
      <dgm:prSet presAssocID="{D764DC24-A749-46D3-9AB8-17738310688A}" presName="topArc2" presStyleLbl="parChTrans1D1" presStyleIdx="4" presStyleCnt="10"/>
      <dgm:spPr/>
    </dgm:pt>
    <dgm:pt modelId="{EA10E81A-0788-4DEE-AD8E-1D005B7AAFE2}" type="pres">
      <dgm:prSet presAssocID="{D764DC24-A749-46D3-9AB8-17738310688A}" presName="bottomArc2" presStyleLbl="parChTrans1D1" presStyleIdx="5" presStyleCnt="10"/>
      <dgm:spPr/>
    </dgm:pt>
    <dgm:pt modelId="{F07C6046-12FE-478F-8EC3-4E7A1B267667}" type="pres">
      <dgm:prSet presAssocID="{D764DC24-A749-46D3-9AB8-17738310688A}" presName="topConnNode2" presStyleLbl="node2" presStyleIdx="0" presStyleCnt="0"/>
      <dgm:spPr/>
    </dgm:pt>
    <dgm:pt modelId="{9416F029-E133-47BE-926C-ECF3866C8EC1}" type="pres">
      <dgm:prSet presAssocID="{D764DC24-A749-46D3-9AB8-17738310688A}" presName="hierChild4" presStyleCnt="0"/>
      <dgm:spPr/>
    </dgm:pt>
    <dgm:pt modelId="{25F1E59C-FAE3-48B1-8E2E-F54BEC4076B0}" type="pres">
      <dgm:prSet presAssocID="{D764DC24-A749-46D3-9AB8-17738310688A}" presName="hierChild5" presStyleCnt="0"/>
      <dgm:spPr/>
    </dgm:pt>
    <dgm:pt modelId="{B1BFC659-CFDA-4B17-A486-17B4F2124252}" type="pres">
      <dgm:prSet presAssocID="{0350CA54-A8B2-4F7D-8712-F3291D5C6C21}" presName="Name28" presStyleLbl="parChTrans1D2" presStyleIdx="2" presStyleCnt="4"/>
      <dgm:spPr/>
    </dgm:pt>
    <dgm:pt modelId="{0BC086A2-33DF-486D-95D7-BE6E44B6798B}" type="pres">
      <dgm:prSet presAssocID="{B3233C46-D2A7-49DB-B910-BEA4169EE8D0}" presName="hierRoot2" presStyleCnt="0">
        <dgm:presLayoutVars>
          <dgm:hierBranch val="init"/>
        </dgm:presLayoutVars>
      </dgm:prSet>
      <dgm:spPr/>
    </dgm:pt>
    <dgm:pt modelId="{863C1F00-5CD7-4656-83CB-C115F7AD776C}" type="pres">
      <dgm:prSet presAssocID="{B3233C46-D2A7-49DB-B910-BEA4169EE8D0}" presName="rootComposite2" presStyleCnt="0"/>
      <dgm:spPr/>
    </dgm:pt>
    <dgm:pt modelId="{2A6DDD64-8DA7-4031-9055-D4FA23F7CD0F}" type="pres">
      <dgm:prSet presAssocID="{B3233C46-D2A7-49DB-B910-BEA4169EE8D0}" presName="rootText2" presStyleLbl="alignAcc1" presStyleIdx="0" presStyleCnt="0">
        <dgm:presLayoutVars>
          <dgm:chPref val="3"/>
        </dgm:presLayoutVars>
      </dgm:prSet>
      <dgm:spPr/>
    </dgm:pt>
    <dgm:pt modelId="{84BC42ED-AF49-4B9C-8FD9-A4B44A019BE6}" type="pres">
      <dgm:prSet presAssocID="{B3233C46-D2A7-49DB-B910-BEA4169EE8D0}" presName="topArc2" presStyleLbl="parChTrans1D1" presStyleIdx="6" presStyleCnt="10"/>
      <dgm:spPr/>
    </dgm:pt>
    <dgm:pt modelId="{61F26C17-367F-4092-99B6-3BA312EDFF9D}" type="pres">
      <dgm:prSet presAssocID="{B3233C46-D2A7-49DB-B910-BEA4169EE8D0}" presName="bottomArc2" presStyleLbl="parChTrans1D1" presStyleIdx="7" presStyleCnt="10"/>
      <dgm:spPr/>
    </dgm:pt>
    <dgm:pt modelId="{7FBEB982-6BFB-4877-8A53-1DBB7200ACF1}" type="pres">
      <dgm:prSet presAssocID="{B3233C46-D2A7-49DB-B910-BEA4169EE8D0}" presName="topConnNode2" presStyleLbl="node2" presStyleIdx="0" presStyleCnt="0"/>
      <dgm:spPr/>
    </dgm:pt>
    <dgm:pt modelId="{28D72DDC-1237-4C0B-A126-6ED2CF9D2B7D}" type="pres">
      <dgm:prSet presAssocID="{B3233C46-D2A7-49DB-B910-BEA4169EE8D0}" presName="hierChild4" presStyleCnt="0"/>
      <dgm:spPr/>
    </dgm:pt>
    <dgm:pt modelId="{3988B48C-4095-458D-B793-94D1C302B915}" type="pres">
      <dgm:prSet presAssocID="{B3233C46-D2A7-49DB-B910-BEA4169EE8D0}" presName="hierChild5" presStyleCnt="0"/>
      <dgm:spPr/>
    </dgm:pt>
    <dgm:pt modelId="{6BE66ACC-9C20-4F41-AA7E-ADCFC3DACF90}" type="pres">
      <dgm:prSet presAssocID="{CB90AC49-F9C1-46DA-A596-A12A3648F8B2}" presName="Name28" presStyleLbl="parChTrans1D2" presStyleIdx="3" presStyleCnt="4"/>
      <dgm:spPr/>
    </dgm:pt>
    <dgm:pt modelId="{EAB76CEC-C1EA-4384-8C66-C14B35B36783}" type="pres">
      <dgm:prSet presAssocID="{EFA6C942-E26A-4967-A256-FB109C00E867}" presName="hierRoot2" presStyleCnt="0">
        <dgm:presLayoutVars>
          <dgm:hierBranch val="init"/>
        </dgm:presLayoutVars>
      </dgm:prSet>
      <dgm:spPr/>
    </dgm:pt>
    <dgm:pt modelId="{DDBD2AB1-5584-48D1-9B0B-9CC93E6B04B1}" type="pres">
      <dgm:prSet presAssocID="{EFA6C942-E26A-4967-A256-FB109C00E867}" presName="rootComposite2" presStyleCnt="0"/>
      <dgm:spPr/>
    </dgm:pt>
    <dgm:pt modelId="{668E2882-D0CD-4860-8191-84CB15519917}" type="pres">
      <dgm:prSet presAssocID="{EFA6C942-E26A-4967-A256-FB109C00E867}" presName="rootText2" presStyleLbl="alignAcc1" presStyleIdx="0" presStyleCnt="0">
        <dgm:presLayoutVars>
          <dgm:chPref val="3"/>
        </dgm:presLayoutVars>
      </dgm:prSet>
      <dgm:spPr/>
    </dgm:pt>
    <dgm:pt modelId="{10345423-C54B-4069-B2DC-0D15986AFC5B}" type="pres">
      <dgm:prSet presAssocID="{EFA6C942-E26A-4967-A256-FB109C00E867}" presName="topArc2" presStyleLbl="parChTrans1D1" presStyleIdx="8" presStyleCnt="10"/>
      <dgm:spPr/>
    </dgm:pt>
    <dgm:pt modelId="{11BB864F-D916-435C-92A0-A8870616A922}" type="pres">
      <dgm:prSet presAssocID="{EFA6C942-E26A-4967-A256-FB109C00E867}" presName="bottomArc2" presStyleLbl="parChTrans1D1" presStyleIdx="9" presStyleCnt="10"/>
      <dgm:spPr/>
    </dgm:pt>
    <dgm:pt modelId="{F843DCB5-D5AE-4ADA-A746-FDC49D5A694A}" type="pres">
      <dgm:prSet presAssocID="{EFA6C942-E26A-4967-A256-FB109C00E867}" presName="topConnNode2" presStyleLbl="node2" presStyleIdx="0" presStyleCnt="0"/>
      <dgm:spPr/>
    </dgm:pt>
    <dgm:pt modelId="{EC1F3376-1F14-480D-8FEC-B2EA964BEF85}" type="pres">
      <dgm:prSet presAssocID="{EFA6C942-E26A-4967-A256-FB109C00E867}" presName="hierChild4" presStyleCnt="0"/>
      <dgm:spPr/>
    </dgm:pt>
    <dgm:pt modelId="{6F5C52A5-DF3E-455E-B7FC-2493FBE01BC8}" type="pres">
      <dgm:prSet presAssocID="{EFA6C942-E26A-4967-A256-FB109C00E867}" presName="hierChild5" presStyleCnt="0"/>
      <dgm:spPr/>
    </dgm:pt>
    <dgm:pt modelId="{44A6BCAD-C59E-4305-BF4E-9CCEF3CF2B77}" type="pres">
      <dgm:prSet presAssocID="{3630A425-CF05-435D-8F65-09E39753050B}" presName="hierChild3" presStyleCnt="0"/>
      <dgm:spPr/>
    </dgm:pt>
  </dgm:ptLst>
  <dgm:cxnLst>
    <dgm:cxn modelId="{749B7D01-0F2F-4BAB-9CF7-405C6E160273}" type="presOf" srcId="{0350CA54-A8B2-4F7D-8712-F3291D5C6C21}" destId="{B1BFC659-CFDA-4B17-A486-17B4F2124252}" srcOrd="0" destOrd="0" presId="urn:microsoft.com/office/officeart/2008/layout/HalfCircleOrganizationChart"/>
    <dgm:cxn modelId="{EBA47205-86E2-4E5F-9E8C-CFF748D564A3}" srcId="{3630A425-CF05-435D-8F65-09E39753050B}" destId="{EFA6C942-E26A-4967-A256-FB109C00E867}" srcOrd="3" destOrd="0" parTransId="{CB90AC49-F9C1-46DA-A596-A12A3648F8B2}" sibTransId="{4CF63467-2CD2-47BC-ABBB-98870F7A7ABD}"/>
    <dgm:cxn modelId="{45482608-A6FE-4243-957E-ED7DE47C1FD1}" srcId="{3630A425-CF05-435D-8F65-09E39753050B}" destId="{A4786B21-B691-4135-9B81-3132D6E6E201}" srcOrd="0" destOrd="0" parTransId="{D137B1FC-05A1-4F3F-B2D3-04109FEBCDED}" sibTransId="{32FD5312-3B3A-403E-A5CB-1815FDFAA716}"/>
    <dgm:cxn modelId="{2744371A-DDE9-474A-A852-B49032D716E0}" type="presOf" srcId="{D764DC24-A749-46D3-9AB8-17738310688A}" destId="{AC0E2D60-F735-4C10-BCB1-2DC331DF806D}" srcOrd="0" destOrd="0" presId="urn:microsoft.com/office/officeart/2008/layout/HalfCircleOrganizationChart"/>
    <dgm:cxn modelId="{AC48D333-D03D-40C3-8AE3-4EAB89821421}" type="presOf" srcId="{38352669-5C1C-4832-B5BD-55BE23D67353}" destId="{7CEB703B-79E2-4A4B-80E7-D69465936010}" srcOrd="0" destOrd="0" presId="urn:microsoft.com/office/officeart/2008/layout/HalfCircleOrganizationChart"/>
    <dgm:cxn modelId="{35139238-1857-4319-B2FA-7BB569D18D02}" type="presOf" srcId="{A4786B21-B691-4135-9B81-3132D6E6E201}" destId="{7D1135C4-48E7-4B14-B459-6B966EA05438}" srcOrd="0" destOrd="0" presId="urn:microsoft.com/office/officeart/2008/layout/HalfCircleOrganizationChart"/>
    <dgm:cxn modelId="{82E86249-689C-415F-B096-4DB143491293}" type="presOf" srcId="{6ACBA7DF-DC83-4905-A19E-ADC03A4F9DD5}" destId="{EF5CFB3B-3C48-42E5-BAAC-CB154DC59D38}" srcOrd="0" destOrd="0" presId="urn:microsoft.com/office/officeart/2008/layout/HalfCircleOrganizationChart"/>
    <dgm:cxn modelId="{A79F344A-9838-4F77-B6C2-098E68DE00A4}" type="presOf" srcId="{D764DC24-A749-46D3-9AB8-17738310688A}" destId="{F07C6046-12FE-478F-8EC3-4E7A1B267667}" srcOrd="1" destOrd="0" presId="urn:microsoft.com/office/officeart/2008/layout/HalfCircleOrganizationChart"/>
    <dgm:cxn modelId="{09AC4F4A-9E51-415E-8A6F-FC3E90624C86}" type="presOf" srcId="{A4786B21-B691-4135-9B81-3132D6E6E201}" destId="{138FC7A9-A4F4-4F7B-A334-7AC4D34B0A07}" srcOrd="1" destOrd="0" presId="urn:microsoft.com/office/officeart/2008/layout/HalfCircleOrganizationChart"/>
    <dgm:cxn modelId="{36B48258-D9DD-4820-B252-FB126FE40902}" type="presOf" srcId="{3630A425-CF05-435D-8F65-09E39753050B}" destId="{B19F03F8-74E8-47AE-B094-5B104CB60101}" srcOrd="0" destOrd="0" presId="urn:microsoft.com/office/officeart/2008/layout/HalfCircleOrganizationChart"/>
    <dgm:cxn modelId="{50F91882-52EA-472B-9E81-0B7E6F2A4734}" srcId="{38352669-5C1C-4832-B5BD-55BE23D67353}" destId="{3630A425-CF05-435D-8F65-09E39753050B}" srcOrd="0" destOrd="0" parTransId="{5FF60001-41B7-4619-BAD6-FD5E2267A778}" sibTransId="{B7891050-CB62-451A-8554-B8788B1F1C04}"/>
    <dgm:cxn modelId="{7930DF8E-2A87-41EE-9248-51FC8E2A091E}" type="presOf" srcId="{EFA6C942-E26A-4967-A256-FB109C00E867}" destId="{668E2882-D0CD-4860-8191-84CB15519917}" srcOrd="0" destOrd="0" presId="urn:microsoft.com/office/officeart/2008/layout/HalfCircleOrganizationChart"/>
    <dgm:cxn modelId="{14623393-B705-4909-9E91-4057D1DB6783}" srcId="{3630A425-CF05-435D-8F65-09E39753050B}" destId="{D764DC24-A749-46D3-9AB8-17738310688A}" srcOrd="1" destOrd="0" parTransId="{6ACBA7DF-DC83-4905-A19E-ADC03A4F9DD5}" sibTransId="{AE29CE30-C500-4DE0-AA2D-6F82F93E285F}"/>
    <dgm:cxn modelId="{28CBE3B7-0272-4814-A9F3-AA2FDCC0742D}" type="presOf" srcId="{EFA6C942-E26A-4967-A256-FB109C00E867}" destId="{F843DCB5-D5AE-4ADA-A746-FDC49D5A694A}" srcOrd="1" destOrd="0" presId="urn:microsoft.com/office/officeart/2008/layout/HalfCircleOrganizationChart"/>
    <dgm:cxn modelId="{FA041EB8-55FD-43B6-B3CF-F5186C76F7F3}" type="presOf" srcId="{CB90AC49-F9C1-46DA-A596-A12A3648F8B2}" destId="{6BE66ACC-9C20-4F41-AA7E-ADCFC3DACF90}" srcOrd="0" destOrd="0" presId="urn:microsoft.com/office/officeart/2008/layout/HalfCircleOrganizationChart"/>
    <dgm:cxn modelId="{D4A747BB-BAAD-497B-9361-84DAD0A17A7A}" type="presOf" srcId="{B3233C46-D2A7-49DB-B910-BEA4169EE8D0}" destId="{2A6DDD64-8DA7-4031-9055-D4FA23F7CD0F}" srcOrd="0" destOrd="0" presId="urn:microsoft.com/office/officeart/2008/layout/HalfCircleOrganizationChart"/>
    <dgm:cxn modelId="{55D232CA-2ECC-494B-9AB5-574A8880F28E}" type="presOf" srcId="{B3233C46-D2A7-49DB-B910-BEA4169EE8D0}" destId="{7FBEB982-6BFB-4877-8A53-1DBB7200ACF1}" srcOrd="1" destOrd="0" presId="urn:microsoft.com/office/officeart/2008/layout/HalfCircleOrganizationChart"/>
    <dgm:cxn modelId="{F91900D6-0B8F-4A72-A386-376F53FAF544}" srcId="{3630A425-CF05-435D-8F65-09E39753050B}" destId="{B3233C46-D2A7-49DB-B910-BEA4169EE8D0}" srcOrd="2" destOrd="0" parTransId="{0350CA54-A8B2-4F7D-8712-F3291D5C6C21}" sibTransId="{BF70EF73-7AE9-4906-805F-E61DD33F6785}"/>
    <dgm:cxn modelId="{EA9A77D7-F0CB-4F7F-8E1E-27594141E457}" type="presOf" srcId="{3630A425-CF05-435D-8F65-09E39753050B}" destId="{1D9BB752-12BC-4B41-BF5C-2266007190CD}" srcOrd="1" destOrd="0" presId="urn:microsoft.com/office/officeart/2008/layout/HalfCircleOrganizationChart"/>
    <dgm:cxn modelId="{731F0BEE-6D85-4EE2-9D6A-2CAE95A12803}" type="presOf" srcId="{D137B1FC-05A1-4F3F-B2D3-04109FEBCDED}" destId="{40B93B15-6081-4AE2-948E-1D512415B8E7}" srcOrd="0" destOrd="0" presId="urn:microsoft.com/office/officeart/2008/layout/HalfCircleOrganizationChart"/>
    <dgm:cxn modelId="{C50FE3BB-7729-4848-80D9-914E2E457119}" type="presParOf" srcId="{7CEB703B-79E2-4A4B-80E7-D69465936010}" destId="{19F40D27-487E-4CA8-B3A7-A3032FC8E284}" srcOrd="0" destOrd="0" presId="urn:microsoft.com/office/officeart/2008/layout/HalfCircleOrganizationChart"/>
    <dgm:cxn modelId="{8DA0C1F0-D752-49B6-9828-987689F171A7}" type="presParOf" srcId="{19F40D27-487E-4CA8-B3A7-A3032FC8E284}" destId="{0E7D4E97-E3B8-4B1B-AC8A-07B01CD7F5B7}" srcOrd="0" destOrd="0" presId="urn:microsoft.com/office/officeart/2008/layout/HalfCircleOrganizationChart"/>
    <dgm:cxn modelId="{FB2F1E9E-927C-41E5-AFE9-451B6E61BA3C}" type="presParOf" srcId="{0E7D4E97-E3B8-4B1B-AC8A-07B01CD7F5B7}" destId="{B19F03F8-74E8-47AE-B094-5B104CB60101}" srcOrd="0" destOrd="0" presId="urn:microsoft.com/office/officeart/2008/layout/HalfCircleOrganizationChart"/>
    <dgm:cxn modelId="{5D2B8A2A-E761-4590-A582-DD80E54D3016}" type="presParOf" srcId="{0E7D4E97-E3B8-4B1B-AC8A-07B01CD7F5B7}" destId="{730460AB-0353-4CCB-B5B3-78C92C0786D7}" srcOrd="1" destOrd="0" presId="urn:microsoft.com/office/officeart/2008/layout/HalfCircleOrganizationChart"/>
    <dgm:cxn modelId="{ADC5426C-EBC2-4BF8-BDB5-1E797CD771CE}" type="presParOf" srcId="{0E7D4E97-E3B8-4B1B-AC8A-07B01CD7F5B7}" destId="{9624C3C3-5328-4687-AE2F-2F7A2569A8C1}" srcOrd="2" destOrd="0" presId="urn:microsoft.com/office/officeart/2008/layout/HalfCircleOrganizationChart"/>
    <dgm:cxn modelId="{731D605C-4AB7-43F8-A42C-D8B15FDAE72C}" type="presParOf" srcId="{0E7D4E97-E3B8-4B1B-AC8A-07B01CD7F5B7}" destId="{1D9BB752-12BC-4B41-BF5C-2266007190CD}" srcOrd="3" destOrd="0" presId="urn:microsoft.com/office/officeart/2008/layout/HalfCircleOrganizationChart"/>
    <dgm:cxn modelId="{8329C853-2AE5-46FA-BF30-E0FA6E7F3F43}" type="presParOf" srcId="{19F40D27-487E-4CA8-B3A7-A3032FC8E284}" destId="{0C761A94-EC8D-48B0-81DD-0E9422E98265}" srcOrd="1" destOrd="0" presId="urn:microsoft.com/office/officeart/2008/layout/HalfCircleOrganizationChart"/>
    <dgm:cxn modelId="{99533468-0791-4586-B94E-0C2F872B92E9}" type="presParOf" srcId="{0C761A94-EC8D-48B0-81DD-0E9422E98265}" destId="{40B93B15-6081-4AE2-948E-1D512415B8E7}" srcOrd="0" destOrd="0" presId="urn:microsoft.com/office/officeart/2008/layout/HalfCircleOrganizationChart"/>
    <dgm:cxn modelId="{822E4E00-4D24-46ED-B4A4-91253A7A5148}" type="presParOf" srcId="{0C761A94-EC8D-48B0-81DD-0E9422E98265}" destId="{631C6EA7-E2DE-4C15-8D17-44C0E963314C}" srcOrd="1" destOrd="0" presId="urn:microsoft.com/office/officeart/2008/layout/HalfCircleOrganizationChart"/>
    <dgm:cxn modelId="{107B8DCD-CE56-4682-ADAD-CF108A2A6257}" type="presParOf" srcId="{631C6EA7-E2DE-4C15-8D17-44C0E963314C}" destId="{FCA25EF7-EE9D-4081-9845-45F94BAE5CB1}" srcOrd="0" destOrd="0" presId="urn:microsoft.com/office/officeart/2008/layout/HalfCircleOrganizationChart"/>
    <dgm:cxn modelId="{9A998171-6C4B-4948-BDFE-FB39CA0A7200}" type="presParOf" srcId="{FCA25EF7-EE9D-4081-9845-45F94BAE5CB1}" destId="{7D1135C4-48E7-4B14-B459-6B966EA05438}" srcOrd="0" destOrd="0" presId="urn:microsoft.com/office/officeart/2008/layout/HalfCircleOrganizationChart"/>
    <dgm:cxn modelId="{774B4856-DE64-4B71-B7B8-20B4B7F05982}" type="presParOf" srcId="{FCA25EF7-EE9D-4081-9845-45F94BAE5CB1}" destId="{8EA1D61B-D5C9-42B6-AACA-64A8CB9F9366}" srcOrd="1" destOrd="0" presId="urn:microsoft.com/office/officeart/2008/layout/HalfCircleOrganizationChart"/>
    <dgm:cxn modelId="{0EBE8BCA-DC64-47F6-B5B4-9C301A52A27E}" type="presParOf" srcId="{FCA25EF7-EE9D-4081-9845-45F94BAE5CB1}" destId="{88226286-5619-4091-8E7B-3E73962887AF}" srcOrd="2" destOrd="0" presId="urn:microsoft.com/office/officeart/2008/layout/HalfCircleOrganizationChart"/>
    <dgm:cxn modelId="{1BC6C31C-AD52-4CFF-8FC7-01BEA4E676E7}" type="presParOf" srcId="{FCA25EF7-EE9D-4081-9845-45F94BAE5CB1}" destId="{138FC7A9-A4F4-4F7B-A334-7AC4D34B0A07}" srcOrd="3" destOrd="0" presId="urn:microsoft.com/office/officeart/2008/layout/HalfCircleOrganizationChart"/>
    <dgm:cxn modelId="{E4FF781D-F6B4-4E57-99F1-0D5CAC9604FA}" type="presParOf" srcId="{631C6EA7-E2DE-4C15-8D17-44C0E963314C}" destId="{A0224009-0E96-4807-8ADE-D0CF8E9DE7A4}" srcOrd="1" destOrd="0" presId="urn:microsoft.com/office/officeart/2008/layout/HalfCircleOrganizationChart"/>
    <dgm:cxn modelId="{CB3EDF49-C470-4191-B4B6-9AEA07218A15}" type="presParOf" srcId="{631C6EA7-E2DE-4C15-8D17-44C0E963314C}" destId="{A8FC9424-544D-4F81-8819-2730B4FCDF6A}" srcOrd="2" destOrd="0" presId="urn:microsoft.com/office/officeart/2008/layout/HalfCircleOrganizationChart"/>
    <dgm:cxn modelId="{D4E1F946-7E77-40F8-9F7F-6BA97794A18F}" type="presParOf" srcId="{0C761A94-EC8D-48B0-81DD-0E9422E98265}" destId="{EF5CFB3B-3C48-42E5-BAAC-CB154DC59D38}" srcOrd="2" destOrd="0" presId="urn:microsoft.com/office/officeart/2008/layout/HalfCircleOrganizationChart"/>
    <dgm:cxn modelId="{FA57F046-A950-40B4-B59A-85A45FCA24D8}" type="presParOf" srcId="{0C761A94-EC8D-48B0-81DD-0E9422E98265}" destId="{4ABB60D4-C8FF-4D73-977C-DB18825A684A}" srcOrd="3" destOrd="0" presId="urn:microsoft.com/office/officeart/2008/layout/HalfCircleOrganizationChart"/>
    <dgm:cxn modelId="{87E54558-BFBC-4131-AE55-8F21DEA1E552}" type="presParOf" srcId="{4ABB60D4-C8FF-4D73-977C-DB18825A684A}" destId="{B58F17FD-90CA-4215-A18D-1305FA17C7BC}" srcOrd="0" destOrd="0" presId="urn:microsoft.com/office/officeart/2008/layout/HalfCircleOrganizationChart"/>
    <dgm:cxn modelId="{DD2C95F4-798D-4777-9516-E9306C39A3B8}" type="presParOf" srcId="{B58F17FD-90CA-4215-A18D-1305FA17C7BC}" destId="{AC0E2D60-F735-4C10-BCB1-2DC331DF806D}" srcOrd="0" destOrd="0" presId="urn:microsoft.com/office/officeart/2008/layout/HalfCircleOrganizationChart"/>
    <dgm:cxn modelId="{228F82F5-7462-4F60-ABD7-0A93904CE935}" type="presParOf" srcId="{B58F17FD-90CA-4215-A18D-1305FA17C7BC}" destId="{CD64988B-581D-4CCC-9B9F-CEFF7872761F}" srcOrd="1" destOrd="0" presId="urn:microsoft.com/office/officeart/2008/layout/HalfCircleOrganizationChart"/>
    <dgm:cxn modelId="{A26154DF-50DF-4A26-A6A8-6C2B0239D989}" type="presParOf" srcId="{B58F17FD-90CA-4215-A18D-1305FA17C7BC}" destId="{EA10E81A-0788-4DEE-AD8E-1D005B7AAFE2}" srcOrd="2" destOrd="0" presId="urn:microsoft.com/office/officeart/2008/layout/HalfCircleOrganizationChart"/>
    <dgm:cxn modelId="{31BE3A99-B212-48D6-9997-CBC896420B58}" type="presParOf" srcId="{B58F17FD-90CA-4215-A18D-1305FA17C7BC}" destId="{F07C6046-12FE-478F-8EC3-4E7A1B267667}" srcOrd="3" destOrd="0" presId="urn:microsoft.com/office/officeart/2008/layout/HalfCircleOrganizationChart"/>
    <dgm:cxn modelId="{E94071B3-7210-4604-99D0-E421F4AA1EE3}" type="presParOf" srcId="{4ABB60D4-C8FF-4D73-977C-DB18825A684A}" destId="{9416F029-E133-47BE-926C-ECF3866C8EC1}" srcOrd="1" destOrd="0" presId="urn:microsoft.com/office/officeart/2008/layout/HalfCircleOrganizationChart"/>
    <dgm:cxn modelId="{75F83FDD-F74B-4436-BF8A-D839B3358B95}" type="presParOf" srcId="{4ABB60D4-C8FF-4D73-977C-DB18825A684A}" destId="{25F1E59C-FAE3-48B1-8E2E-F54BEC4076B0}" srcOrd="2" destOrd="0" presId="urn:microsoft.com/office/officeart/2008/layout/HalfCircleOrganizationChart"/>
    <dgm:cxn modelId="{A3E5A59C-95D0-44C7-A5DC-24D15A5A80F0}" type="presParOf" srcId="{0C761A94-EC8D-48B0-81DD-0E9422E98265}" destId="{B1BFC659-CFDA-4B17-A486-17B4F2124252}" srcOrd="4" destOrd="0" presId="urn:microsoft.com/office/officeart/2008/layout/HalfCircleOrganizationChart"/>
    <dgm:cxn modelId="{71EA0EE2-E73E-41A5-BDF8-7BA7FD4B8887}" type="presParOf" srcId="{0C761A94-EC8D-48B0-81DD-0E9422E98265}" destId="{0BC086A2-33DF-486D-95D7-BE6E44B6798B}" srcOrd="5" destOrd="0" presId="urn:microsoft.com/office/officeart/2008/layout/HalfCircleOrganizationChart"/>
    <dgm:cxn modelId="{7315B7E7-2E0F-43ED-8469-B39973DA1C4E}" type="presParOf" srcId="{0BC086A2-33DF-486D-95D7-BE6E44B6798B}" destId="{863C1F00-5CD7-4656-83CB-C115F7AD776C}" srcOrd="0" destOrd="0" presId="urn:microsoft.com/office/officeart/2008/layout/HalfCircleOrganizationChart"/>
    <dgm:cxn modelId="{7617A2A5-8E22-41D0-A6FD-91354EFC3DDA}" type="presParOf" srcId="{863C1F00-5CD7-4656-83CB-C115F7AD776C}" destId="{2A6DDD64-8DA7-4031-9055-D4FA23F7CD0F}" srcOrd="0" destOrd="0" presId="urn:microsoft.com/office/officeart/2008/layout/HalfCircleOrganizationChart"/>
    <dgm:cxn modelId="{C6120397-9F82-49BC-A7A4-CC06AB752340}" type="presParOf" srcId="{863C1F00-5CD7-4656-83CB-C115F7AD776C}" destId="{84BC42ED-AF49-4B9C-8FD9-A4B44A019BE6}" srcOrd="1" destOrd="0" presId="urn:microsoft.com/office/officeart/2008/layout/HalfCircleOrganizationChart"/>
    <dgm:cxn modelId="{F4973BCE-70CB-4B47-B087-52A1B1A7333A}" type="presParOf" srcId="{863C1F00-5CD7-4656-83CB-C115F7AD776C}" destId="{61F26C17-367F-4092-99B6-3BA312EDFF9D}" srcOrd="2" destOrd="0" presId="urn:microsoft.com/office/officeart/2008/layout/HalfCircleOrganizationChart"/>
    <dgm:cxn modelId="{76D4002C-B33A-4AFF-A871-C30C380EBD71}" type="presParOf" srcId="{863C1F00-5CD7-4656-83CB-C115F7AD776C}" destId="{7FBEB982-6BFB-4877-8A53-1DBB7200ACF1}" srcOrd="3" destOrd="0" presId="urn:microsoft.com/office/officeart/2008/layout/HalfCircleOrganizationChart"/>
    <dgm:cxn modelId="{F7502612-A930-434D-ADF1-F37A1CA2C87B}" type="presParOf" srcId="{0BC086A2-33DF-486D-95D7-BE6E44B6798B}" destId="{28D72DDC-1237-4C0B-A126-6ED2CF9D2B7D}" srcOrd="1" destOrd="0" presId="urn:microsoft.com/office/officeart/2008/layout/HalfCircleOrganizationChart"/>
    <dgm:cxn modelId="{B06F0C1C-8164-40DB-9F2A-11ACC5F0C041}" type="presParOf" srcId="{0BC086A2-33DF-486D-95D7-BE6E44B6798B}" destId="{3988B48C-4095-458D-B793-94D1C302B915}" srcOrd="2" destOrd="0" presId="urn:microsoft.com/office/officeart/2008/layout/HalfCircleOrganizationChart"/>
    <dgm:cxn modelId="{AA56B79D-6C50-42BA-AE2C-27EA487AA307}" type="presParOf" srcId="{0C761A94-EC8D-48B0-81DD-0E9422E98265}" destId="{6BE66ACC-9C20-4F41-AA7E-ADCFC3DACF90}" srcOrd="6" destOrd="0" presId="urn:microsoft.com/office/officeart/2008/layout/HalfCircleOrganizationChart"/>
    <dgm:cxn modelId="{A55FDBC1-B845-489A-90B1-A85561BAD62A}" type="presParOf" srcId="{0C761A94-EC8D-48B0-81DD-0E9422E98265}" destId="{EAB76CEC-C1EA-4384-8C66-C14B35B36783}" srcOrd="7" destOrd="0" presId="urn:microsoft.com/office/officeart/2008/layout/HalfCircleOrganizationChart"/>
    <dgm:cxn modelId="{9FB35566-5266-4F43-92CB-CFABBA9425F4}" type="presParOf" srcId="{EAB76CEC-C1EA-4384-8C66-C14B35B36783}" destId="{DDBD2AB1-5584-48D1-9B0B-9CC93E6B04B1}" srcOrd="0" destOrd="0" presId="urn:microsoft.com/office/officeart/2008/layout/HalfCircleOrganizationChart"/>
    <dgm:cxn modelId="{7A8100E8-4751-4A97-B4D7-BCDD75A0EC80}" type="presParOf" srcId="{DDBD2AB1-5584-48D1-9B0B-9CC93E6B04B1}" destId="{668E2882-D0CD-4860-8191-84CB15519917}" srcOrd="0" destOrd="0" presId="urn:microsoft.com/office/officeart/2008/layout/HalfCircleOrganizationChart"/>
    <dgm:cxn modelId="{8F24AF57-4CC2-4FE3-A5FF-8950A8A53A40}" type="presParOf" srcId="{DDBD2AB1-5584-48D1-9B0B-9CC93E6B04B1}" destId="{10345423-C54B-4069-B2DC-0D15986AFC5B}" srcOrd="1" destOrd="0" presId="urn:microsoft.com/office/officeart/2008/layout/HalfCircleOrganizationChart"/>
    <dgm:cxn modelId="{53822801-FF2B-45CE-A0C9-C5FE5A194F33}" type="presParOf" srcId="{DDBD2AB1-5584-48D1-9B0B-9CC93E6B04B1}" destId="{11BB864F-D916-435C-92A0-A8870616A922}" srcOrd="2" destOrd="0" presId="urn:microsoft.com/office/officeart/2008/layout/HalfCircleOrganizationChart"/>
    <dgm:cxn modelId="{CFC66F74-6B04-440E-BB6D-88674BEED7D9}" type="presParOf" srcId="{DDBD2AB1-5584-48D1-9B0B-9CC93E6B04B1}" destId="{F843DCB5-D5AE-4ADA-A746-FDC49D5A694A}" srcOrd="3" destOrd="0" presId="urn:microsoft.com/office/officeart/2008/layout/HalfCircleOrganizationChart"/>
    <dgm:cxn modelId="{1A591595-60BD-4AA9-8C47-A2A20B6FD2CA}" type="presParOf" srcId="{EAB76CEC-C1EA-4384-8C66-C14B35B36783}" destId="{EC1F3376-1F14-480D-8FEC-B2EA964BEF85}" srcOrd="1" destOrd="0" presId="urn:microsoft.com/office/officeart/2008/layout/HalfCircleOrganizationChart"/>
    <dgm:cxn modelId="{8E246BAB-1BC3-4C48-A18A-0A996F44B1B8}" type="presParOf" srcId="{EAB76CEC-C1EA-4384-8C66-C14B35B36783}" destId="{6F5C52A5-DF3E-455E-B7FC-2493FBE01BC8}" srcOrd="2" destOrd="0" presId="urn:microsoft.com/office/officeart/2008/layout/HalfCircleOrganizationChart"/>
    <dgm:cxn modelId="{17B35AA0-5A14-4046-AD5C-C77D2D801E01}" type="presParOf" srcId="{19F40D27-487E-4CA8-B3A7-A3032FC8E284}" destId="{44A6BCAD-C59E-4305-BF4E-9CCEF3CF2B7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352669-5C1C-4832-B5BD-55BE23D67353}" type="doc">
      <dgm:prSet loTypeId="urn:microsoft.com/office/officeart/2008/layout/HalfCircleOrganization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0A425-CF05-435D-8F65-09E39753050B}">
      <dgm:prSet phldrT="[Text]" custT="1"/>
      <dgm:spPr/>
      <dgm:t>
        <a:bodyPr/>
        <a:lstStyle/>
        <a:p>
          <a:r>
            <a:rPr lang="en-US" sz="4000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যান্ত্রিক</a:t>
          </a:r>
          <a:r>
            <a:rPr lang="en-US" sz="4000" dirty="0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ভারসাম্য</a:t>
          </a:r>
          <a:r>
            <a:rPr lang="en-US" sz="4000" dirty="0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রক্ষার্থে</a:t>
          </a:r>
          <a:r>
            <a:rPr lang="en-US" sz="4000" dirty="0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000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রূপান্তর</a:t>
          </a:r>
          <a:endParaRPr lang="en-US" sz="4000" dirty="0">
            <a:solidFill>
              <a:srgbClr val="44FF09"/>
            </a:solidFill>
          </a:endParaRPr>
        </a:p>
      </dgm:t>
    </dgm:pt>
    <dgm:pt modelId="{5FF60001-41B7-4619-BAD6-FD5E2267A778}" type="parTrans" cxnId="{50F91882-52EA-472B-9E81-0B7E6F2A4734}">
      <dgm:prSet/>
      <dgm:spPr/>
      <dgm:t>
        <a:bodyPr/>
        <a:lstStyle/>
        <a:p>
          <a:endParaRPr lang="en-US"/>
        </a:p>
      </dgm:t>
    </dgm:pt>
    <dgm:pt modelId="{B7891050-CB62-451A-8554-B8788B1F1C04}" type="sibTrans" cxnId="{50F91882-52EA-472B-9E81-0B7E6F2A4734}">
      <dgm:prSet/>
      <dgm:spPr/>
      <dgm:t>
        <a:bodyPr/>
        <a:lstStyle/>
        <a:p>
          <a:endParaRPr lang="en-US"/>
        </a:p>
      </dgm:t>
    </dgm:pt>
    <dgm:pt modelId="{A4786B21-B691-4135-9B81-3132D6E6E201}">
      <dgm:prSet phldrT="[Text]" custT="1"/>
      <dgm:spPr/>
      <dgm:t>
        <a:bodyPr/>
        <a:lstStyle/>
        <a:p>
          <a:r>
            <a:rPr lang="en-US" sz="40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স্তম্ভ</a:t>
          </a:r>
          <a:r>
            <a:rPr lang="en-US" sz="40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4000" dirty="0">
            <a:solidFill>
              <a:srgbClr val="C030A5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37B1FC-05A1-4F3F-B2D3-04109FEBCDED}" type="parTrans" cxnId="{45482608-A6FE-4243-957E-ED7DE47C1FD1}">
      <dgm:prSet/>
      <dgm:spPr/>
      <dgm:t>
        <a:bodyPr/>
        <a:lstStyle/>
        <a:p>
          <a:endParaRPr lang="en-US"/>
        </a:p>
      </dgm:t>
    </dgm:pt>
    <dgm:pt modelId="{32FD5312-3B3A-403E-A5CB-1815FDFAA716}" type="sibTrans" cxnId="{45482608-A6FE-4243-957E-ED7DE47C1FD1}">
      <dgm:prSet/>
      <dgm:spPr/>
      <dgm:t>
        <a:bodyPr/>
        <a:lstStyle/>
        <a:p>
          <a:endParaRPr lang="en-US"/>
        </a:p>
      </dgm:t>
    </dgm:pt>
    <dgm:pt modelId="{D764DC24-A749-46D3-9AB8-17738310688A}">
      <dgm:prSet phldrT="[Text]" custT="1"/>
      <dgm:spPr/>
      <dgm:t>
        <a:bodyPr/>
        <a:lstStyle/>
        <a:p>
          <a:r>
            <a:rPr lang="en-US" sz="40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ঠেস</a:t>
          </a:r>
          <a:r>
            <a: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40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BA7DF-DC83-4905-A19E-ADC03A4F9DD5}" type="parTrans" cxnId="{14623393-B705-4909-9E91-4057D1DB6783}">
      <dgm:prSet/>
      <dgm:spPr/>
      <dgm:t>
        <a:bodyPr/>
        <a:lstStyle/>
        <a:p>
          <a:endParaRPr lang="en-US"/>
        </a:p>
      </dgm:t>
    </dgm:pt>
    <dgm:pt modelId="{AE29CE30-C500-4DE0-AA2D-6F82F93E285F}" type="sibTrans" cxnId="{14623393-B705-4909-9E91-4057D1DB6783}">
      <dgm:prSet/>
      <dgm:spPr/>
      <dgm:t>
        <a:bodyPr/>
        <a:lstStyle/>
        <a:p>
          <a:endParaRPr lang="en-US"/>
        </a:p>
      </dgm:t>
    </dgm:pt>
    <dgm:pt modelId="{B3233C46-D2A7-49DB-B910-BEA4169EE8D0}">
      <dgm:prSet phldrT="[Text]" custT="1"/>
      <dgm:spPr/>
      <dgm:t>
        <a:bodyPr/>
        <a:lstStyle/>
        <a:p>
          <a:pPr algn="ctr"/>
          <a:r>
            <a:rPr lang="en-US" sz="40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আরোহী</a:t>
          </a:r>
          <a:r>
            <a: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0CA54-A8B2-4F7D-8712-F3291D5C6C21}" type="parTrans" cxnId="{F91900D6-0B8F-4A72-A386-376F53FAF544}">
      <dgm:prSet/>
      <dgm:spPr/>
      <dgm:t>
        <a:bodyPr/>
        <a:lstStyle/>
        <a:p>
          <a:endParaRPr lang="en-US"/>
        </a:p>
      </dgm:t>
    </dgm:pt>
    <dgm:pt modelId="{BF70EF73-7AE9-4906-805F-E61DD33F6785}" type="sibTrans" cxnId="{F91900D6-0B8F-4A72-A386-376F53FAF544}">
      <dgm:prSet/>
      <dgm:spPr/>
      <dgm:t>
        <a:bodyPr/>
        <a:lstStyle/>
        <a:p>
          <a:endParaRPr lang="en-US"/>
        </a:p>
      </dgm:t>
    </dgm:pt>
    <dgm:pt modelId="{7CEB703B-79E2-4A4B-80E7-D69465936010}" type="pres">
      <dgm:prSet presAssocID="{38352669-5C1C-4832-B5BD-55BE23D6735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F40D27-487E-4CA8-B3A7-A3032FC8E284}" type="pres">
      <dgm:prSet presAssocID="{3630A425-CF05-435D-8F65-09E39753050B}" presName="hierRoot1" presStyleCnt="0">
        <dgm:presLayoutVars>
          <dgm:hierBranch val="init"/>
        </dgm:presLayoutVars>
      </dgm:prSet>
      <dgm:spPr/>
    </dgm:pt>
    <dgm:pt modelId="{0E7D4E97-E3B8-4B1B-AC8A-07B01CD7F5B7}" type="pres">
      <dgm:prSet presAssocID="{3630A425-CF05-435D-8F65-09E39753050B}" presName="rootComposite1" presStyleCnt="0"/>
      <dgm:spPr/>
    </dgm:pt>
    <dgm:pt modelId="{B19F03F8-74E8-47AE-B094-5B104CB60101}" type="pres">
      <dgm:prSet presAssocID="{3630A425-CF05-435D-8F65-09E39753050B}" presName="rootText1" presStyleLbl="alignAcc1" presStyleIdx="0" presStyleCnt="0">
        <dgm:presLayoutVars>
          <dgm:chPref val="3"/>
        </dgm:presLayoutVars>
      </dgm:prSet>
      <dgm:spPr/>
    </dgm:pt>
    <dgm:pt modelId="{730460AB-0353-4CCB-B5B3-78C92C0786D7}" type="pres">
      <dgm:prSet presAssocID="{3630A425-CF05-435D-8F65-09E39753050B}" presName="topArc1" presStyleLbl="parChTrans1D1" presStyleIdx="0" presStyleCnt="8"/>
      <dgm:spPr/>
    </dgm:pt>
    <dgm:pt modelId="{9624C3C3-5328-4687-AE2F-2F7A2569A8C1}" type="pres">
      <dgm:prSet presAssocID="{3630A425-CF05-435D-8F65-09E39753050B}" presName="bottomArc1" presStyleLbl="parChTrans1D1" presStyleIdx="1" presStyleCnt="8"/>
      <dgm:spPr/>
    </dgm:pt>
    <dgm:pt modelId="{1D9BB752-12BC-4B41-BF5C-2266007190CD}" type="pres">
      <dgm:prSet presAssocID="{3630A425-CF05-435D-8F65-09E39753050B}" presName="topConnNode1" presStyleLbl="node1" presStyleIdx="0" presStyleCnt="0"/>
      <dgm:spPr/>
    </dgm:pt>
    <dgm:pt modelId="{0C761A94-EC8D-48B0-81DD-0E9422E98265}" type="pres">
      <dgm:prSet presAssocID="{3630A425-CF05-435D-8F65-09E39753050B}" presName="hierChild2" presStyleCnt="0"/>
      <dgm:spPr/>
    </dgm:pt>
    <dgm:pt modelId="{40B93B15-6081-4AE2-948E-1D512415B8E7}" type="pres">
      <dgm:prSet presAssocID="{D137B1FC-05A1-4F3F-B2D3-04109FEBCDED}" presName="Name28" presStyleLbl="parChTrans1D2" presStyleIdx="0" presStyleCnt="3"/>
      <dgm:spPr/>
    </dgm:pt>
    <dgm:pt modelId="{631C6EA7-E2DE-4C15-8D17-44C0E963314C}" type="pres">
      <dgm:prSet presAssocID="{A4786B21-B691-4135-9B81-3132D6E6E201}" presName="hierRoot2" presStyleCnt="0">
        <dgm:presLayoutVars>
          <dgm:hierBranch val="init"/>
        </dgm:presLayoutVars>
      </dgm:prSet>
      <dgm:spPr/>
    </dgm:pt>
    <dgm:pt modelId="{FCA25EF7-EE9D-4081-9845-45F94BAE5CB1}" type="pres">
      <dgm:prSet presAssocID="{A4786B21-B691-4135-9B81-3132D6E6E201}" presName="rootComposite2" presStyleCnt="0"/>
      <dgm:spPr/>
    </dgm:pt>
    <dgm:pt modelId="{7D1135C4-48E7-4B14-B459-6B966EA05438}" type="pres">
      <dgm:prSet presAssocID="{A4786B21-B691-4135-9B81-3132D6E6E201}" presName="rootText2" presStyleLbl="alignAcc1" presStyleIdx="0" presStyleCnt="0">
        <dgm:presLayoutVars>
          <dgm:chPref val="3"/>
        </dgm:presLayoutVars>
      </dgm:prSet>
      <dgm:spPr/>
    </dgm:pt>
    <dgm:pt modelId="{8EA1D61B-D5C9-42B6-AACA-64A8CB9F9366}" type="pres">
      <dgm:prSet presAssocID="{A4786B21-B691-4135-9B81-3132D6E6E201}" presName="topArc2" presStyleLbl="parChTrans1D1" presStyleIdx="2" presStyleCnt="8"/>
      <dgm:spPr/>
    </dgm:pt>
    <dgm:pt modelId="{88226286-5619-4091-8E7B-3E73962887AF}" type="pres">
      <dgm:prSet presAssocID="{A4786B21-B691-4135-9B81-3132D6E6E201}" presName="bottomArc2" presStyleLbl="parChTrans1D1" presStyleIdx="3" presStyleCnt="8"/>
      <dgm:spPr/>
    </dgm:pt>
    <dgm:pt modelId="{138FC7A9-A4F4-4F7B-A334-7AC4D34B0A07}" type="pres">
      <dgm:prSet presAssocID="{A4786B21-B691-4135-9B81-3132D6E6E201}" presName="topConnNode2" presStyleLbl="node2" presStyleIdx="0" presStyleCnt="0"/>
      <dgm:spPr/>
    </dgm:pt>
    <dgm:pt modelId="{A0224009-0E96-4807-8ADE-D0CF8E9DE7A4}" type="pres">
      <dgm:prSet presAssocID="{A4786B21-B691-4135-9B81-3132D6E6E201}" presName="hierChild4" presStyleCnt="0"/>
      <dgm:spPr/>
    </dgm:pt>
    <dgm:pt modelId="{A8FC9424-544D-4F81-8819-2730B4FCDF6A}" type="pres">
      <dgm:prSet presAssocID="{A4786B21-B691-4135-9B81-3132D6E6E201}" presName="hierChild5" presStyleCnt="0"/>
      <dgm:spPr/>
    </dgm:pt>
    <dgm:pt modelId="{EF5CFB3B-3C48-42E5-BAAC-CB154DC59D38}" type="pres">
      <dgm:prSet presAssocID="{6ACBA7DF-DC83-4905-A19E-ADC03A4F9DD5}" presName="Name28" presStyleLbl="parChTrans1D2" presStyleIdx="1" presStyleCnt="3"/>
      <dgm:spPr/>
    </dgm:pt>
    <dgm:pt modelId="{4ABB60D4-C8FF-4D73-977C-DB18825A684A}" type="pres">
      <dgm:prSet presAssocID="{D764DC24-A749-46D3-9AB8-17738310688A}" presName="hierRoot2" presStyleCnt="0">
        <dgm:presLayoutVars>
          <dgm:hierBranch val="init"/>
        </dgm:presLayoutVars>
      </dgm:prSet>
      <dgm:spPr/>
    </dgm:pt>
    <dgm:pt modelId="{B58F17FD-90CA-4215-A18D-1305FA17C7BC}" type="pres">
      <dgm:prSet presAssocID="{D764DC24-A749-46D3-9AB8-17738310688A}" presName="rootComposite2" presStyleCnt="0"/>
      <dgm:spPr/>
    </dgm:pt>
    <dgm:pt modelId="{AC0E2D60-F735-4C10-BCB1-2DC331DF806D}" type="pres">
      <dgm:prSet presAssocID="{D764DC24-A749-46D3-9AB8-17738310688A}" presName="rootText2" presStyleLbl="alignAcc1" presStyleIdx="0" presStyleCnt="0">
        <dgm:presLayoutVars>
          <dgm:chPref val="3"/>
        </dgm:presLayoutVars>
      </dgm:prSet>
      <dgm:spPr/>
    </dgm:pt>
    <dgm:pt modelId="{CD64988B-581D-4CCC-9B9F-CEFF7872761F}" type="pres">
      <dgm:prSet presAssocID="{D764DC24-A749-46D3-9AB8-17738310688A}" presName="topArc2" presStyleLbl="parChTrans1D1" presStyleIdx="4" presStyleCnt="8"/>
      <dgm:spPr/>
    </dgm:pt>
    <dgm:pt modelId="{EA10E81A-0788-4DEE-AD8E-1D005B7AAFE2}" type="pres">
      <dgm:prSet presAssocID="{D764DC24-A749-46D3-9AB8-17738310688A}" presName="bottomArc2" presStyleLbl="parChTrans1D1" presStyleIdx="5" presStyleCnt="8"/>
      <dgm:spPr/>
    </dgm:pt>
    <dgm:pt modelId="{F07C6046-12FE-478F-8EC3-4E7A1B267667}" type="pres">
      <dgm:prSet presAssocID="{D764DC24-A749-46D3-9AB8-17738310688A}" presName="topConnNode2" presStyleLbl="node2" presStyleIdx="0" presStyleCnt="0"/>
      <dgm:spPr/>
    </dgm:pt>
    <dgm:pt modelId="{9416F029-E133-47BE-926C-ECF3866C8EC1}" type="pres">
      <dgm:prSet presAssocID="{D764DC24-A749-46D3-9AB8-17738310688A}" presName="hierChild4" presStyleCnt="0"/>
      <dgm:spPr/>
    </dgm:pt>
    <dgm:pt modelId="{25F1E59C-FAE3-48B1-8E2E-F54BEC4076B0}" type="pres">
      <dgm:prSet presAssocID="{D764DC24-A749-46D3-9AB8-17738310688A}" presName="hierChild5" presStyleCnt="0"/>
      <dgm:spPr/>
    </dgm:pt>
    <dgm:pt modelId="{B1BFC659-CFDA-4B17-A486-17B4F2124252}" type="pres">
      <dgm:prSet presAssocID="{0350CA54-A8B2-4F7D-8712-F3291D5C6C21}" presName="Name28" presStyleLbl="parChTrans1D2" presStyleIdx="2" presStyleCnt="3"/>
      <dgm:spPr/>
    </dgm:pt>
    <dgm:pt modelId="{0BC086A2-33DF-486D-95D7-BE6E44B6798B}" type="pres">
      <dgm:prSet presAssocID="{B3233C46-D2A7-49DB-B910-BEA4169EE8D0}" presName="hierRoot2" presStyleCnt="0">
        <dgm:presLayoutVars>
          <dgm:hierBranch val="init"/>
        </dgm:presLayoutVars>
      </dgm:prSet>
      <dgm:spPr/>
    </dgm:pt>
    <dgm:pt modelId="{863C1F00-5CD7-4656-83CB-C115F7AD776C}" type="pres">
      <dgm:prSet presAssocID="{B3233C46-D2A7-49DB-B910-BEA4169EE8D0}" presName="rootComposite2" presStyleCnt="0"/>
      <dgm:spPr/>
    </dgm:pt>
    <dgm:pt modelId="{2A6DDD64-8DA7-4031-9055-D4FA23F7CD0F}" type="pres">
      <dgm:prSet presAssocID="{B3233C46-D2A7-49DB-B910-BEA4169EE8D0}" presName="rootText2" presStyleLbl="alignAcc1" presStyleIdx="0" presStyleCnt="0">
        <dgm:presLayoutVars>
          <dgm:chPref val="3"/>
        </dgm:presLayoutVars>
      </dgm:prSet>
      <dgm:spPr/>
    </dgm:pt>
    <dgm:pt modelId="{84BC42ED-AF49-4B9C-8FD9-A4B44A019BE6}" type="pres">
      <dgm:prSet presAssocID="{B3233C46-D2A7-49DB-B910-BEA4169EE8D0}" presName="topArc2" presStyleLbl="parChTrans1D1" presStyleIdx="6" presStyleCnt="8"/>
      <dgm:spPr/>
    </dgm:pt>
    <dgm:pt modelId="{61F26C17-367F-4092-99B6-3BA312EDFF9D}" type="pres">
      <dgm:prSet presAssocID="{B3233C46-D2A7-49DB-B910-BEA4169EE8D0}" presName="bottomArc2" presStyleLbl="parChTrans1D1" presStyleIdx="7" presStyleCnt="8"/>
      <dgm:spPr/>
    </dgm:pt>
    <dgm:pt modelId="{7FBEB982-6BFB-4877-8A53-1DBB7200ACF1}" type="pres">
      <dgm:prSet presAssocID="{B3233C46-D2A7-49DB-B910-BEA4169EE8D0}" presName="topConnNode2" presStyleLbl="node2" presStyleIdx="0" presStyleCnt="0"/>
      <dgm:spPr/>
    </dgm:pt>
    <dgm:pt modelId="{28D72DDC-1237-4C0B-A126-6ED2CF9D2B7D}" type="pres">
      <dgm:prSet presAssocID="{B3233C46-D2A7-49DB-B910-BEA4169EE8D0}" presName="hierChild4" presStyleCnt="0"/>
      <dgm:spPr/>
    </dgm:pt>
    <dgm:pt modelId="{3988B48C-4095-458D-B793-94D1C302B915}" type="pres">
      <dgm:prSet presAssocID="{B3233C46-D2A7-49DB-B910-BEA4169EE8D0}" presName="hierChild5" presStyleCnt="0"/>
      <dgm:spPr/>
    </dgm:pt>
    <dgm:pt modelId="{44A6BCAD-C59E-4305-BF4E-9CCEF3CF2B77}" type="pres">
      <dgm:prSet presAssocID="{3630A425-CF05-435D-8F65-09E39753050B}" presName="hierChild3" presStyleCnt="0"/>
      <dgm:spPr/>
    </dgm:pt>
  </dgm:ptLst>
  <dgm:cxnLst>
    <dgm:cxn modelId="{45482608-A6FE-4243-957E-ED7DE47C1FD1}" srcId="{3630A425-CF05-435D-8F65-09E39753050B}" destId="{A4786B21-B691-4135-9B81-3132D6E6E201}" srcOrd="0" destOrd="0" parTransId="{D137B1FC-05A1-4F3F-B2D3-04109FEBCDED}" sibTransId="{32FD5312-3B3A-403E-A5CB-1815FDFAA716}"/>
    <dgm:cxn modelId="{B2B49814-F9DE-433C-B3F8-6B4EA3B1A952}" type="presOf" srcId="{3630A425-CF05-435D-8F65-09E39753050B}" destId="{B19F03F8-74E8-47AE-B094-5B104CB60101}" srcOrd="0" destOrd="0" presId="urn:microsoft.com/office/officeart/2008/layout/HalfCircleOrganizationChart"/>
    <dgm:cxn modelId="{5603AB22-7CDA-4243-AB6A-EE7E70086989}" type="presOf" srcId="{6ACBA7DF-DC83-4905-A19E-ADC03A4F9DD5}" destId="{EF5CFB3B-3C48-42E5-BAAC-CB154DC59D38}" srcOrd="0" destOrd="0" presId="urn:microsoft.com/office/officeart/2008/layout/HalfCircleOrganizationChart"/>
    <dgm:cxn modelId="{62570B36-C550-4D5E-9497-A2139BA0571D}" type="presOf" srcId="{B3233C46-D2A7-49DB-B910-BEA4169EE8D0}" destId="{2A6DDD64-8DA7-4031-9055-D4FA23F7CD0F}" srcOrd="0" destOrd="0" presId="urn:microsoft.com/office/officeart/2008/layout/HalfCircleOrganizationChart"/>
    <dgm:cxn modelId="{EBBE733D-7CA0-4EA4-B6EE-F257B7EBDDEB}" type="presOf" srcId="{A4786B21-B691-4135-9B81-3132D6E6E201}" destId="{7D1135C4-48E7-4B14-B459-6B966EA05438}" srcOrd="0" destOrd="0" presId="urn:microsoft.com/office/officeart/2008/layout/HalfCircleOrganizationChart"/>
    <dgm:cxn modelId="{C8EF1466-5FE8-4466-8BDF-CB3E31DD6C63}" type="presOf" srcId="{D764DC24-A749-46D3-9AB8-17738310688A}" destId="{AC0E2D60-F735-4C10-BCB1-2DC331DF806D}" srcOrd="0" destOrd="0" presId="urn:microsoft.com/office/officeart/2008/layout/HalfCircleOrganizationChart"/>
    <dgm:cxn modelId="{50F91882-52EA-472B-9E81-0B7E6F2A4734}" srcId="{38352669-5C1C-4832-B5BD-55BE23D67353}" destId="{3630A425-CF05-435D-8F65-09E39753050B}" srcOrd="0" destOrd="0" parTransId="{5FF60001-41B7-4619-BAD6-FD5E2267A778}" sibTransId="{B7891050-CB62-451A-8554-B8788B1F1C04}"/>
    <dgm:cxn modelId="{14623393-B705-4909-9E91-4057D1DB6783}" srcId="{3630A425-CF05-435D-8F65-09E39753050B}" destId="{D764DC24-A749-46D3-9AB8-17738310688A}" srcOrd="1" destOrd="0" parTransId="{6ACBA7DF-DC83-4905-A19E-ADC03A4F9DD5}" sibTransId="{AE29CE30-C500-4DE0-AA2D-6F82F93E285F}"/>
    <dgm:cxn modelId="{ADD309C1-5E21-4BA7-AF2F-3B0F2A651CD0}" type="presOf" srcId="{B3233C46-D2A7-49DB-B910-BEA4169EE8D0}" destId="{7FBEB982-6BFB-4877-8A53-1DBB7200ACF1}" srcOrd="1" destOrd="0" presId="urn:microsoft.com/office/officeart/2008/layout/HalfCircleOrganizationChart"/>
    <dgm:cxn modelId="{049403D0-4F7A-4109-8C6E-94916AA63EDE}" type="presOf" srcId="{3630A425-CF05-435D-8F65-09E39753050B}" destId="{1D9BB752-12BC-4B41-BF5C-2266007190CD}" srcOrd="1" destOrd="0" presId="urn:microsoft.com/office/officeart/2008/layout/HalfCircleOrganizationChart"/>
    <dgm:cxn modelId="{BFD791D3-2D57-458A-B2E2-D96B426F5128}" type="presOf" srcId="{A4786B21-B691-4135-9B81-3132D6E6E201}" destId="{138FC7A9-A4F4-4F7B-A334-7AC4D34B0A07}" srcOrd="1" destOrd="0" presId="urn:microsoft.com/office/officeart/2008/layout/HalfCircleOrganizationChart"/>
    <dgm:cxn modelId="{BD973ED4-DC0D-473E-9083-DE35F3B7A531}" type="presOf" srcId="{38352669-5C1C-4832-B5BD-55BE23D67353}" destId="{7CEB703B-79E2-4A4B-80E7-D69465936010}" srcOrd="0" destOrd="0" presId="urn:microsoft.com/office/officeart/2008/layout/HalfCircleOrganizationChart"/>
    <dgm:cxn modelId="{D8B4B2D5-9376-4C8A-9385-AFD21DE54651}" type="presOf" srcId="{D137B1FC-05A1-4F3F-B2D3-04109FEBCDED}" destId="{40B93B15-6081-4AE2-948E-1D512415B8E7}" srcOrd="0" destOrd="0" presId="urn:microsoft.com/office/officeart/2008/layout/HalfCircleOrganizationChart"/>
    <dgm:cxn modelId="{F91900D6-0B8F-4A72-A386-376F53FAF544}" srcId="{3630A425-CF05-435D-8F65-09E39753050B}" destId="{B3233C46-D2A7-49DB-B910-BEA4169EE8D0}" srcOrd="2" destOrd="0" parTransId="{0350CA54-A8B2-4F7D-8712-F3291D5C6C21}" sibTransId="{BF70EF73-7AE9-4906-805F-E61DD33F6785}"/>
    <dgm:cxn modelId="{849607E0-DEC7-46F1-BBE8-243074FAABA8}" type="presOf" srcId="{0350CA54-A8B2-4F7D-8712-F3291D5C6C21}" destId="{B1BFC659-CFDA-4B17-A486-17B4F2124252}" srcOrd="0" destOrd="0" presId="urn:microsoft.com/office/officeart/2008/layout/HalfCircleOrganizationChart"/>
    <dgm:cxn modelId="{BDA524E0-7BF9-4047-B455-4B0BE3E89172}" type="presOf" srcId="{D764DC24-A749-46D3-9AB8-17738310688A}" destId="{F07C6046-12FE-478F-8EC3-4E7A1B267667}" srcOrd="1" destOrd="0" presId="urn:microsoft.com/office/officeart/2008/layout/HalfCircleOrganizationChart"/>
    <dgm:cxn modelId="{69EA6585-8266-480D-9C45-84ABF1F37738}" type="presParOf" srcId="{7CEB703B-79E2-4A4B-80E7-D69465936010}" destId="{19F40D27-487E-4CA8-B3A7-A3032FC8E284}" srcOrd="0" destOrd="0" presId="urn:microsoft.com/office/officeart/2008/layout/HalfCircleOrganizationChart"/>
    <dgm:cxn modelId="{0DC87077-C0A0-4D42-A783-0B3419A0238F}" type="presParOf" srcId="{19F40D27-487E-4CA8-B3A7-A3032FC8E284}" destId="{0E7D4E97-E3B8-4B1B-AC8A-07B01CD7F5B7}" srcOrd="0" destOrd="0" presId="urn:microsoft.com/office/officeart/2008/layout/HalfCircleOrganizationChart"/>
    <dgm:cxn modelId="{0FFF2276-3309-4F37-B22B-671539913264}" type="presParOf" srcId="{0E7D4E97-E3B8-4B1B-AC8A-07B01CD7F5B7}" destId="{B19F03F8-74E8-47AE-B094-5B104CB60101}" srcOrd="0" destOrd="0" presId="urn:microsoft.com/office/officeart/2008/layout/HalfCircleOrganizationChart"/>
    <dgm:cxn modelId="{2FEEE5D5-6E92-4271-A71F-9D303DCDF0E3}" type="presParOf" srcId="{0E7D4E97-E3B8-4B1B-AC8A-07B01CD7F5B7}" destId="{730460AB-0353-4CCB-B5B3-78C92C0786D7}" srcOrd="1" destOrd="0" presId="urn:microsoft.com/office/officeart/2008/layout/HalfCircleOrganizationChart"/>
    <dgm:cxn modelId="{2858AF0D-778B-495F-B42C-548F01158325}" type="presParOf" srcId="{0E7D4E97-E3B8-4B1B-AC8A-07B01CD7F5B7}" destId="{9624C3C3-5328-4687-AE2F-2F7A2569A8C1}" srcOrd="2" destOrd="0" presId="urn:microsoft.com/office/officeart/2008/layout/HalfCircleOrganizationChart"/>
    <dgm:cxn modelId="{944234A1-5AA7-4536-8DB8-1FE0507890CA}" type="presParOf" srcId="{0E7D4E97-E3B8-4B1B-AC8A-07B01CD7F5B7}" destId="{1D9BB752-12BC-4B41-BF5C-2266007190CD}" srcOrd="3" destOrd="0" presId="urn:microsoft.com/office/officeart/2008/layout/HalfCircleOrganizationChart"/>
    <dgm:cxn modelId="{33C14EFE-FFCA-41D6-97AC-72AC26B2477A}" type="presParOf" srcId="{19F40D27-487E-4CA8-B3A7-A3032FC8E284}" destId="{0C761A94-EC8D-48B0-81DD-0E9422E98265}" srcOrd="1" destOrd="0" presId="urn:microsoft.com/office/officeart/2008/layout/HalfCircleOrganizationChart"/>
    <dgm:cxn modelId="{2B239C18-71E2-4FEF-972A-10EAA15841CA}" type="presParOf" srcId="{0C761A94-EC8D-48B0-81DD-0E9422E98265}" destId="{40B93B15-6081-4AE2-948E-1D512415B8E7}" srcOrd="0" destOrd="0" presId="urn:microsoft.com/office/officeart/2008/layout/HalfCircleOrganizationChart"/>
    <dgm:cxn modelId="{F3E8875F-6B39-4DB7-8105-E092D3EFF56E}" type="presParOf" srcId="{0C761A94-EC8D-48B0-81DD-0E9422E98265}" destId="{631C6EA7-E2DE-4C15-8D17-44C0E963314C}" srcOrd="1" destOrd="0" presId="urn:microsoft.com/office/officeart/2008/layout/HalfCircleOrganizationChart"/>
    <dgm:cxn modelId="{64886B38-98DD-4321-8A1F-41137CC7B8C9}" type="presParOf" srcId="{631C6EA7-E2DE-4C15-8D17-44C0E963314C}" destId="{FCA25EF7-EE9D-4081-9845-45F94BAE5CB1}" srcOrd="0" destOrd="0" presId="urn:microsoft.com/office/officeart/2008/layout/HalfCircleOrganizationChart"/>
    <dgm:cxn modelId="{25A90BDA-94CE-4BF3-AA2C-CCF1BEA77F11}" type="presParOf" srcId="{FCA25EF7-EE9D-4081-9845-45F94BAE5CB1}" destId="{7D1135C4-48E7-4B14-B459-6B966EA05438}" srcOrd="0" destOrd="0" presId="urn:microsoft.com/office/officeart/2008/layout/HalfCircleOrganizationChart"/>
    <dgm:cxn modelId="{99057E3A-2CD7-4D3E-BA3B-A3EBADB7EB69}" type="presParOf" srcId="{FCA25EF7-EE9D-4081-9845-45F94BAE5CB1}" destId="{8EA1D61B-D5C9-42B6-AACA-64A8CB9F9366}" srcOrd="1" destOrd="0" presId="urn:microsoft.com/office/officeart/2008/layout/HalfCircleOrganizationChart"/>
    <dgm:cxn modelId="{226BB512-829A-4697-86E9-FA0D7A5248BC}" type="presParOf" srcId="{FCA25EF7-EE9D-4081-9845-45F94BAE5CB1}" destId="{88226286-5619-4091-8E7B-3E73962887AF}" srcOrd="2" destOrd="0" presId="urn:microsoft.com/office/officeart/2008/layout/HalfCircleOrganizationChart"/>
    <dgm:cxn modelId="{4736C931-C3F2-4CC3-9D86-78CB4CD4D181}" type="presParOf" srcId="{FCA25EF7-EE9D-4081-9845-45F94BAE5CB1}" destId="{138FC7A9-A4F4-4F7B-A334-7AC4D34B0A07}" srcOrd="3" destOrd="0" presId="urn:microsoft.com/office/officeart/2008/layout/HalfCircleOrganizationChart"/>
    <dgm:cxn modelId="{94FEFE46-0AD5-4F63-9145-72636F7DF0BB}" type="presParOf" srcId="{631C6EA7-E2DE-4C15-8D17-44C0E963314C}" destId="{A0224009-0E96-4807-8ADE-D0CF8E9DE7A4}" srcOrd="1" destOrd="0" presId="urn:microsoft.com/office/officeart/2008/layout/HalfCircleOrganizationChart"/>
    <dgm:cxn modelId="{1B1F6022-12B2-4418-B550-A24CF2F1D8BB}" type="presParOf" srcId="{631C6EA7-E2DE-4C15-8D17-44C0E963314C}" destId="{A8FC9424-544D-4F81-8819-2730B4FCDF6A}" srcOrd="2" destOrd="0" presId="urn:microsoft.com/office/officeart/2008/layout/HalfCircleOrganizationChart"/>
    <dgm:cxn modelId="{8E2755FB-BAB2-4668-BB9D-24D69EAD030E}" type="presParOf" srcId="{0C761A94-EC8D-48B0-81DD-0E9422E98265}" destId="{EF5CFB3B-3C48-42E5-BAAC-CB154DC59D38}" srcOrd="2" destOrd="0" presId="urn:microsoft.com/office/officeart/2008/layout/HalfCircleOrganizationChart"/>
    <dgm:cxn modelId="{267305B4-9F7B-44F9-A91D-FCDB99F60D4B}" type="presParOf" srcId="{0C761A94-EC8D-48B0-81DD-0E9422E98265}" destId="{4ABB60D4-C8FF-4D73-977C-DB18825A684A}" srcOrd="3" destOrd="0" presId="urn:microsoft.com/office/officeart/2008/layout/HalfCircleOrganizationChart"/>
    <dgm:cxn modelId="{9E0C3E6A-4BFD-4BEA-908C-0DCA696B9324}" type="presParOf" srcId="{4ABB60D4-C8FF-4D73-977C-DB18825A684A}" destId="{B58F17FD-90CA-4215-A18D-1305FA17C7BC}" srcOrd="0" destOrd="0" presId="urn:microsoft.com/office/officeart/2008/layout/HalfCircleOrganizationChart"/>
    <dgm:cxn modelId="{28687C68-B051-4313-9920-3C712FD9227F}" type="presParOf" srcId="{B58F17FD-90CA-4215-A18D-1305FA17C7BC}" destId="{AC0E2D60-F735-4C10-BCB1-2DC331DF806D}" srcOrd="0" destOrd="0" presId="urn:microsoft.com/office/officeart/2008/layout/HalfCircleOrganizationChart"/>
    <dgm:cxn modelId="{A45C6E5A-EBD0-4EED-BB58-BCC6D1D50F93}" type="presParOf" srcId="{B58F17FD-90CA-4215-A18D-1305FA17C7BC}" destId="{CD64988B-581D-4CCC-9B9F-CEFF7872761F}" srcOrd="1" destOrd="0" presId="urn:microsoft.com/office/officeart/2008/layout/HalfCircleOrganizationChart"/>
    <dgm:cxn modelId="{72E0809F-0989-4CEA-A76F-0092F596EB0D}" type="presParOf" srcId="{B58F17FD-90CA-4215-A18D-1305FA17C7BC}" destId="{EA10E81A-0788-4DEE-AD8E-1D005B7AAFE2}" srcOrd="2" destOrd="0" presId="urn:microsoft.com/office/officeart/2008/layout/HalfCircleOrganizationChart"/>
    <dgm:cxn modelId="{33996D87-5DE8-448F-81A6-B8DF44A8BDC2}" type="presParOf" srcId="{B58F17FD-90CA-4215-A18D-1305FA17C7BC}" destId="{F07C6046-12FE-478F-8EC3-4E7A1B267667}" srcOrd="3" destOrd="0" presId="urn:microsoft.com/office/officeart/2008/layout/HalfCircleOrganizationChart"/>
    <dgm:cxn modelId="{63AA6E0F-5102-49CA-B6A3-0005B690D383}" type="presParOf" srcId="{4ABB60D4-C8FF-4D73-977C-DB18825A684A}" destId="{9416F029-E133-47BE-926C-ECF3866C8EC1}" srcOrd="1" destOrd="0" presId="urn:microsoft.com/office/officeart/2008/layout/HalfCircleOrganizationChart"/>
    <dgm:cxn modelId="{BDC2B4DB-E957-4E7B-9AEC-428B27F51D7F}" type="presParOf" srcId="{4ABB60D4-C8FF-4D73-977C-DB18825A684A}" destId="{25F1E59C-FAE3-48B1-8E2E-F54BEC4076B0}" srcOrd="2" destOrd="0" presId="urn:microsoft.com/office/officeart/2008/layout/HalfCircleOrganizationChart"/>
    <dgm:cxn modelId="{5BCD3FEA-F1C4-4C4C-95EF-445E079166BD}" type="presParOf" srcId="{0C761A94-EC8D-48B0-81DD-0E9422E98265}" destId="{B1BFC659-CFDA-4B17-A486-17B4F2124252}" srcOrd="4" destOrd="0" presId="urn:microsoft.com/office/officeart/2008/layout/HalfCircleOrganizationChart"/>
    <dgm:cxn modelId="{B7463CB6-A506-4FA1-90A5-E5523AB7BC3B}" type="presParOf" srcId="{0C761A94-EC8D-48B0-81DD-0E9422E98265}" destId="{0BC086A2-33DF-486D-95D7-BE6E44B6798B}" srcOrd="5" destOrd="0" presId="urn:microsoft.com/office/officeart/2008/layout/HalfCircleOrganizationChart"/>
    <dgm:cxn modelId="{A764907F-6D71-49B5-A53F-99AE60C77964}" type="presParOf" srcId="{0BC086A2-33DF-486D-95D7-BE6E44B6798B}" destId="{863C1F00-5CD7-4656-83CB-C115F7AD776C}" srcOrd="0" destOrd="0" presId="urn:microsoft.com/office/officeart/2008/layout/HalfCircleOrganizationChart"/>
    <dgm:cxn modelId="{377BAB16-23CE-4BFA-8A34-9D7F70FB5720}" type="presParOf" srcId="{863C1F00-5CD7-4656-83CB-C115F7AD776C}" destId="{2A6DDD64-8DA7-4031-9055-D4FA23F7CD0F}" srcOrd="0" destOrd="0" presId="urn:microsoft.com/office/officeart/2008/layout/HalfCircleOrganizationChart"/>
    <dgm:cxn modelId="{FCE07E4C-6765-4959-92F6-DAA9FB42D327}" type="presParOf" srcId="{863C1F00-5CD7-4656-83CB-C115F7AD776C}" destId="{84BC42ED-AF49-4B9C-8FD9-A4B44A019BE6}" srcOrd="1" destOrd="0" presId="urn:microsoft.com/office/officeart/2008/layout/HalfCircleOrganizationChart"/>
    <dgm:cxn modelId="{2EC10B47-673E-47AE-B0ED-2F663C1CDE7B}" type="presParOf" srcId="{863C1F00-5CD7-4656-83CB-C115F7AD776C}" destId="{61F26C17-367F-4092-99B6-3BA312EDFF9D}" srcOrd="2" destOrd="0" presId="urn:microsoft.com/office/officeart/2008/layout/HalfCircleOrganizationChart"/>
    <dgm:cxn modelId="{754EB6F7-FD1B-42E5-8F2B-4697922A713F}" type="presParOf" srcId="{863C1F00-5CD7-4656-83CB-C115F7AD776C}" destId="{7FBEB982-6BFB-4877-8A53-1DBB7200ACF1}" srcOrd="3" destOrd="0" presId="urn:microsoft.com/office/officeart/2008/layout/HalfCircleOrganizationChart"/>
    <dgm:cxn modelId="{4DB678BB-DC89-49A3-82F0-A2D0D6F21206}" type="presParOf" srcId="{0BC086A2-33DF-486D-95D7-BE6E44B6798B}" destId="{28D72DDC-1237-4C0B-A126-6ED2CF9D2B7D}" srcOrd="1" destOrd="0" presId="urn:microsoft.com/office/officeart/2008/layout/HalfCircleOrganizationChart"/>
    <dgm:cxn modelId="{FC6D2101-111E-4DB0-95D3-9205524A9454}" type="presParOf" srcId="{0BC086A2-33DF-486D-95D7-BE6E44B6798B}" destId="{3988B48C-4095-458D-B793-94D1C302B915}" srcOrd="2" destOrd="0" presId="urn:microsoft.com/office/officeart/2008/layout/HalfCircleOrganizationChart"/>
    <dgm:cxn modelId="{8E67B667-FB60-44DF-9D53-E850E3B53A8C}" type="presParOf" srcId="{19F40D27-487E-4CA8-B3A7-A3032FC8E284}" destId="{44A6BCAD-C59E-4305-BF4E-9CCEF3CF2B7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352669-5C1C-4832-B5BD-55BE23D67353}" type="doc">
      <dgm:prSet loTypeId="urn:microsoft.com/office/officeart/2008/layout/HalfCircleOrganization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0A425-CF05-435D-8F65-09E39753050B}">
      <dgm:prSet phldrT="[Text]" custT="1"/>
      <dgm:spPr/>
      <dgm:t>
        <a:bodyPr/>
        <a:lstStyle/>
        <a:p>
          <a:r>
            <a:rPr lang="en-US" sz="36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শারীরবৃত্তিয়</a:t>
          </a:r>
          <a:r>
            <a:rPr lang="en-US" sz="36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</a:t>
          </a:r>
          <a:r>
            <a:rPr lang="en-US" sz="36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সাধনের</a:t>
          </a:r>
          <a:r>
            <a:rPr lang="en-US" sz="36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রূপান্তর</a:t>
          </a:r>
          <a:endParaRPr lang="en-US" sz="3600" dirty="0">
            <a:solidFill>
              <a:srgbClr val="C030A5"/>
            </a:solidFill>
          </a:endParaRPr>
        </a:p>
      </dgm:t>
    </dgm:pt>
    <dgm:pt modelId="{5FF60001-41B7-4619-BAD6-FD5E2267A778}" type="parTrans" cxnId="{50F91882-52EA-472B-9E81-0B7E6F2A4734}">
      <dgm:prSet/>
      <dgm:spPr/>
      <dgm:t>
        <a:bodyPr/>
        <a:lstStyle/>
        <a:p>
          <a:endParaRPr lang="en-US"/>
        </a:p>
      </dgm:t>
    </dgm:pt>
    <dgm:pt modelId="{B7891050-CB62-451A-8554-B8788B1F1C04}" type="sibTrans" cxnId="{50F91882-52EA-472B-9E81-0B7E6F2A4734}">
      <dgm:prSet/>
      <dgm:spPr/>
      <dgm:t>
        <a:bodyPr/>
        <a:lstStyle/>
        <a:p>
          <a:endParaRPr lang="en-US"/>
        </a:p>
      </dgm:t>
    </dgm:pt>
    <dgm:pt modelId="{A4786B21-B691-4135-9B81-3132D6E6E201}">
      <dgm:prSet phldrT="[Text]"/>
      <dgm:spPr/>
      <dgm:t>
        <a:bodyPr/>
        <a:lstStyle/>
        <a:p>
          <a:r>
            <a:rPr lang="en-US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পরাশ্রয়ী</a:t>
          </a:r>
          <a:r>
            <a:rPr lang="en-US" dirty="0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বায়বীয়</a:t>
          </a:r>
          <a:r>
            <a:rPr lang="en-US" dirty="0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dirty="0">
            <a:solidFill>
              <a:srgbClr val="44FF09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37B1FC-05A1-4F3F-B2D3-04109FEBCDED}" type="parTrans" cxnId="{45482608-A6FE-4243-957E-ED7DE47C1FD1}">
      <dgm:prSet/>
      <dgm:spPr/>
      <dgm:t>
        <a:bodyPr/>
        <a:lstStyle/>
        <a:p>
          <a:endParaRPr lang="en-US"/>
        </a:p>
      </dgm:t>
    </dgm:pt>
    <dgm:pt modelId="{32FD5312-3B3A-403E-A5CB-1815FDFAA716}" type="sibTrans" cxnId="{45482608-A6FE-4243-957E-ED7DE47C1FD1}">
      <dgm:prSet/>
      <dgm:spPr/>
      <dgm:t>
        <a:bodyPr/>
        <a:lstStyle/>
        <a:p>
          <a:endParaRPr lang="en-US"/>
        </a:p>
      </dgm:t>
    </dgm:pt>
    <dgm:pt modelId="{D764DC24-A749-46D3-9AB8-17738310688A}">
      <dgm:prSet phldrT="[Text]"/>
      <dgm:spPr/>
      <dgm:t>
        <a:bodyPr/>
        <a:lstStyle/>
        <a:p>
          <a:r>
            <a:rPr lang="en-US" dirty="0" err="1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শোষক</a:t>
          </a:r>
          <a:r>
            <a: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BA7DF-DC83-4905-A19E-ADC03A4F9DD5}" type="parTrans" cxnId="{14623393-B705-4909-9E91-4057D1DB6783}">
      <dgm:prSet/>
      <dgm:spPr/>
      <dgm:t>
        <a:bodyPr/>
        <a:lstStyle/>
        <a:p>
          <a:endParaRPr lang="en-US"/>
        </a:p>
      </dgm:t>
    </dgm:pt>
    <dgm:pt modelId="{AE29CE30-C500-4DE0-AA2D-6F82F93E285F}" type="sibTrans" cxnId="{14623393-B705-4909-9E91-4057D1DB6783}">
      <dgm:prSet/>
      <dgm:spPr/>
      <dgm:t>
        <a:bodyPr/>
        <a:lstStyle/>
        <a:p>
          <a:endParaRPr lang="en-US"/>
        </a:p>
      </dgm:t>
    </dgm:pt>
    <dgm:pt modelId="{B3233C46-D2A7-49DB-B910-BEA4169EE8D0}">
      <dgm:prSet phldrT="[Text]"/>
      <dgm:spPr/>
      <dgm:t>
        <a:bodyPr/>
        <a:lstStyle/>
        <a:p>
          <a:pPr algn="ctr"/>
          <a:r>
            <a:rPr lang="en-US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শ্বাস</a:t>
          </a:r>
          <a:r>
            <a: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0CA54-A8B2-4F7D-8712-F3291D5C6C21}" type="parTrans" cxnId="{F91900D6-0B8F-4A72-A386-376F53FAF544}">
      <dgm:prSet/>
      <dgm:spPr/>
      <dgm:t>
        <a:bodyPr/>
        <a:lstStyle/>
        <a:p>
          <a:endParaRPr lang="en-US"/>
        </a:p>
      </dgm:t>
    </dgm:pt>
    <dgm:pt modelId="{BF70EF73-7AE9-4906-805F-E61DD33F6785}" type="sibTrans" cxnId="{F91900D6-0B8F-4A72-A386-376F53FAF544}">
      <dgm:prSet/>
      <dgm:spPr/>
      <dgm:t>
        <a:bodyPr/>
        <a:lstStyle/>
        <a:p>
          <a:endParaRPr lang="en-US"/>
        </a:p>
      </dgm:t>
    </dgm:pt>
    <dgm:pt modelId="{EFA6C942-E26A-4967-A256-FB109C00E867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জনন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90AC49-F9C1-46DA-A596-A12A3648F8B2}" type="parTrans" cxnId="{EBA47205-86E2-4E5F-9E8C-CFF748D564A3}">
      <dgm:prSet/>
      <dgm:spPr/>
      <dgm:t>
        <a:bodyPr/>
        <a:lstStyle/>
        <a:p>
          <a:endParaRPr lang="en-US"/>
        </a:p>
      </dgm:t>
    </dgm:pt>
    <dgm:pt modelId="{4CF63467-2CD2-47BC-ABBB-98870F7A7ABD}" type="sibTrans" cxnId="{EBA47205-86E2-4E5F-9E8C-CFF748D564A3}">
      <dgm:prSet/>
      <dgm:spPr/>
      <dgm:t>
        <a:bodyPr/>
        <a:lstStyle/>
        <a:p>
          <a:endParaRPr lang="en-US"/>
        </a:p>
      </dgm:t>
    </dgm:pt>
    <dgm:pt modelId="{7CEB703B-79E2-4A4B-80E7-D69465936010}" type="pres">
      <dgm:prSet presAssocID="{38352669-5C1C-4832-B5BD-55BE23D6735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F40D27-487E-4CA8-B3A7-A3032FC8E284}" type="pres">
      <dgm:prSet presAssocID="{3630A425-CF05-435D-8F65-09E39753050B}" presName="hierRoot1" presStyleCnt="0">
        <dgm:presLayoutVars>
          <dgm:hierBranch val="init"/>
        </dgm:presLayoutVars>
      </dgm:prSet>
      <dgm:spPr/>
    </dgm:pt>
    <dgm:pt modelId="{0E7D4E97-E3B8-4B1B-AC8A-07B01CD7F5B7}" type="pres">
      <dgm:prSet presAssocID="{3630A425-CF05-435D-8F65-09E39753050B}" presName="rootComposite1" presStyleCnt="0"/>
      <dgm:spPr/>
    </dgm:pt>
    <dgm:pt modelId="{B19F03F8-74E8-47AE-B094-5B104CB60101}" type="pres">
      <dgm:prSet presAssocID="{3630A425-CF05-435D-8F65-09E39753050B}" presName="rootText1" presStyleLbl="alignAcc1" presStyleIdx="0" presStyleCnt="0" custScaleX="142783">
        <dgm:presLayoutVars>
          <dgm:chPref val="3"/>
        </dgm:presLayoutVars>
      </dgm:prSet>
      <dgm:spPr/>
    </dgm:pt>
    <dgm:pt modelId="{730460AB-0353-4CCB-B5B3-78C92C0786D7}" type="pres">
      <dgm:prSet presAssocID="{3630A425-CF05-435D-8F65-09E39753050B}" presName="topArc1" presStyleLbl="parChTrans1D1" presStyleIdx="0" presStyleCnt="10"/>
      <dgm:spPr/>
    </dgm:pt>
    <dgm:pt modelId="{9624C3C3-5328-4687-AE2F-2F7A2569A8C1}" type="pres">
      <dgm:prSet presAssocID="{3630A425-CF05-435D-8F65-09E39753050B}" presName="bottomArc1" presStyleLbl="parChTrans1D1" presStyleIdx="1" presStyleCnt="10"/>
      <dgm:spPr/>
    </dgm:pt>
    <dgm:pt modelId="{1D9BB752-12BC-4B41-BF5C-2266007190CD}" type="pres">
      <dgm:prSet presAssocID="{3630A425-CF05-435D-8F65-09E39753050B}" presName="topConnNode1" presStyleLbl="node1" presStyleIdx="0" presStyleCnt="0"/>
      <dgm:spPr/>
    </dgm:pt>
    <dgm:pt modelId="{0C761A94-EC8D-48B0-81DD-0E9422E98265}" type="pres">
      <dgm:prSet presAssocID="{3630A425-CF05-435D-8F65-09E39753050B}" presName="hierChild2" presStyleCnt="0"/>
      <dgm:spPr/>
    </dgm:pt>
    <dgm:pt modelId="{40B93B15-6081-4AE2-948E-1D512415B8E7}" type="pres">
      <dgm:prSet presAssocID="{D137B1FC-05A1-4F3F-B2D3-04109FEBCDED}" presName="Name28" presStyleLbl="parChTrans1D2" presStyleIdx="0" presStyleCnt="4"/>
      <dgm:spPr/>
    </dgm:pt>
    <dgm:pt modelId="{631C6EA7-E2DE-4C15-8D17-44C0E963314C}" type="pres">
      <dgm:prSet presAssocID="{A4786B21-B691-4135-9B81-3132D6E6E201}" presName="hierRoot2" presStyleCnt="0">
        <dgm:presLayoutVars>
          <dgm:hierBranch val="init"/>
        </dgm:presLayoutVars>
      </dgm:prSet>
      <dgm:spPr/>
    </dgm:pt>
    <dgm:pt modelId="{FCA25EF7-EE9D-4081-9845-45F94BAE5CB1}" type="pres">
      <dgm:prSet presAssocID="{A4786B21-B691-4135-9B81-3132D6E6E201}" presName="rootComposite2" presStyleCnt="0"/>
      <dgm:spPr/>
    </dgm:pt>
    <dgm:pt modelId="{7D1135C4-48E7-4B14-B459-6B966EA05438}" type="pres">
      <dgm:prSet presAssocID="{A4786B21-B691-4135-9B81-3132D6E6E201}" presName="rootText2" presStyleLbl="alignAcc1" presStyleIdx="0" presStyleCnt="0">
        <dgm:presLayoutVars>
          <dgm:chPref val="3"/>
        </dgm:presLayoutVars>
      </dgm:prSet>
      <dgm:spPr/>
    </dgm:pt>
    <dgm:pt modelId="{8EA1D61B-D5C9-42B6-AACA-64A8CB9F9366}" type="pres">
      <dgm:prSet presAssocID="{A4786B21-B691-4135-9B81-3132D6E6E201}" presName="topArc2" presStyleLbl="parChTrans1D1" presStyleIdx="2" presStyleCnt="10"/>
      <dgm:spPr/>
    </dgm:pt>
    <dgm:pt modelId="{88226286-5619-4091-8E7B-3E73962887AF}" type="pres">
      <dgm:prSet presAssocID="{A4786B21-B691-4135-9B81-3132D6E6E201}" presName="bottomArc2" presStyleLbl="parChTrans1D1" presStyleIdx="3" presStyleCnt="10"/>
      <dgm:spPr/>
    </dgm:pt>
    <dgm:pt modelId="{138FC7A9-A4F4-4F7B-A334-7AC4D34B0A07}" type="pres">
      <dgm:prSet presAssocID="{A4786B21-B691-4135-9B81-3132D6E6E201}" presName="topConnNode2" presStyleLbl="node2" presStyleIdx="0" presStyleCnt="0"/>
      <dgm:spPr/>
    </dgm:pt>
    <dgm:pt modelId="{A0224009-0E96-4807-8ADE-D0CF8E9DE7A4}" type="pres">
      <dgm:prSet presAssocID="{A4786B21-B691-4135-9B81-3132D6E6E201}" presName="hierChild4" presStyleCnt="0"/>
      <dgm:spPr/>
    </dgm:pt>
    <dgm:pt modelId="{A8FC9424-544D-4F81-8819-2730B4FCDF6A}" type="pres">
      <dgm:prSet presAssocID="{A4786B21-B691-4135-9B81-3132D6E6E201}" presName="hierChild5" presStyleCnt="0"/>
      <dgm:spPr/>
    </dgm:pt>
    <dgm:pt modelId="{EF5CFB3B-3C48-42E5-BAAC-CB154DC59D38}" type="pres">
      <dgm:prSet presAssocID="{6ACBA7DF-DC83-4905-A19E-ADC03A4F9DD5}" presName="Name28" presStyleLbl="parChTrans1D2" presStyleIdx="1" presStyleCnt="4"/>
      <dgm:spPr/>
    </dgm:pt>
    <dgm:pt modelId="{4ABB60D4-C8FF-4D73-977C-DB18825A684A}" type="pres">
      <dgm:prSet presAssocID="{D764DC24-A749-46D3-9AB8-17738310688A}" presName="hierRoot2" presStyleCnt="0">
        <dgm:presLayoutVars>
          <dgm:hierBranch val="init"/>
        </dgm:presLayoutVars>
      </dgm:prSet>
      <dgm:spPr/>
    </dgm:pt>
    <dgm:pt modelId="{B58F17FD-90CA-4215-A18D-1305FA17C7BC}" type="pres">
      <dgm:prSet presAssocID="{D764DC24-A749-46D3-9AB8-17738310688A}" presName="rootComposite2" presStyleCnt="0"/>
      <dgm:spPr/>
    </dgm:pt>
    <dgm:pt modelId="{AC0E2D60-F735-4C10-BCB1-2DC331DF806D}" type="pres">
      <dgm:prSet presAssocID="{D764DC24-A749-46D3-9AB8-17738310688A}" presName="rootText2" presStyleLbl="alignAcc1" presStyleIdx="0" presStyleCnt="0">
        <dgm:presLayoutVars>
          <dgm:chPref val="3"/>
        </dgm:presLayoutVars>
      </dgm:prSet>
      <dgm:spPr/>
    </dgm:pt>
    <dgm:pt modelId="{CD64988B-581D-4CCC-9B9F-CEFF7872761F}" type="pres">
      <dgm:prSet presAssocID="{D764DC24-A749-46D3-9AB8-17738310688A}" presName="topArc2" presStyleLbl="parChTrans1D1" presStyleIdx="4" presStyleCnt="10"/>
      <dgm:spPr/>
    </dgm:pt>
    <dgm:pt modelId="{EA10E81A-0788-4DEE-AD8E-1D005B7AAFE2}" type="pres">
      <dgm:prSet presAssocID="{D764DC24-A749-46D3-9AB8-17738310688A}" presName="bottomArc2" presStyleLbl="parChTrans1D1" presStyleIdx="5" presStyleCnt="10"/>
      <dgm:spPr/>
    </dgm:pt>
    <dgm:pt modelId="{F07C6046-12FE-478F-8EC3-4E7A1B267667}" type="pres">
      <dgm:prSet presAssocID="{D764DC24-A749-46D3-9AB8-17738310688A}" presName="topConnNode2" presStyleLbl="node2" presStyleIdx="0" presStyleCnt="0"/>
      <dgm:spPr/>
    </dgm:pt>
    <dgm:pt modelId="{9416F029-E133-47BE-926C-ECF3866C8EC1}" type="pres">
      <dgm:prSet presAssocID="{D764DC24-A749-46D3-9AB8-17738310688A}" presName="hierChild4" presStyleCnt="0"/>
      <dgm:spPr/>
    </dgm:pt>
    <dgm:pt modelId="{25F1E59C-FAE3-48B1-8E2E-F54BEC4076B0}" type="pres">
      <dgm:prSet presAssocID="{D764DC24-A749-46D3-9AB8-17738310688A}" presName="hierChild5" presStyleCnt="0"/>
      <dgm:spPr/>
    </dgm:pt>
    <dgm:pt modelId="{B1BFC659-CFDA-4B17-A486-17B4F2124252}" type="pres">
      <dgm:prSet presAssocID="{0350CA54-A8B2-4F7D-8712-F3291D5C6C21}" presName="Name28" presStyleLbl="parChTrans1D2" presStyleIdx="2" presStyleCnt="4"/>
      <dgm:spPr/>
    </dgm:pt>
    <dgm:pt modelId="{0BC086A2-33DF-486D-95D7-BE6E44B6798B}" type="pres">
      <dgm:prSet presAssocID="{B3233C46-D2A7-49DB-B910-BEA4169EE8D0}" presName="hierRoot2" presStyleCnt="0">
        <dgm:presLayoutVars>
          <dgm:hierBranch val="init"/>
        </dgm:presLayoutVars>
      </dgm:prSet>
      <dgm:spPr/>
    </dgm:pt>
    <dgm:pt modelId="{863C1F00-5CD7-4656-83CB-C115F7AD776C}" type="pres">
      <dgm:prSet presAssocID="{B3233C46-D2A7-49DB-B910-BEA4169EE8D0}" presName="rootComposite2" presStyleCnt="0"/>
      <dgm:spPr/>
    </dgm:pt>
    <dgm:pt modelId="{2A6DDD64-8DA7-4031-9055-D4FA23F7CD0F}" type="pres">
      <dgm:prSet presAssocID="{B3233C46-D2A7-49DB-B910-BEA4169EE8D0}" presName="rootText2" presStyleLbl="alignAcc1" presStyleIdx="0" presStyleCnt="0">
        <dgm:presLayoutVars>
          <dgm:chPref val="3"/>
        </dgm:presLayoutVars>
      </dgm:prSet>
      <dgm:spPr/>
    </dgm:pt>
    <dgm:pt modelId="{84BC42ED-AF49-4B9C-8FD9-A4B44A019BE6}" type="pres">
      <dgm:prSet presAssocID="{B3233C46-D2A7-49DB-B910-BEA4169EE8D0}" presName="topArc2" presStyleLbl="parChTrans1D1" presStyleIdx="6" presStyleCnt="10"/>
      <dgm:spPr/>
    </dgm:pt>
    <dgm:pt modelId="{61F26C17-367F-4092-99B6-3BA312EDFF9D}" type="pres">
      <dgm:prSet presAssocID="{B3233C46-D2A7-49DB-B910-BEA4169EE8D0}" presName="bottomArc2" presStyleLbl="parChTrans1D1" presStyleIdx="7" presStyleCnt="10"/>
      <dgm:spPr/>
    </dgm:pt>
    <dgm:pt modelId="{7FBEB982-6BFB-4877-8A53-1DBB7200ACF1}" type="pres">
      <dgm:prSet presAssocID="{B3233C46-D2A7-49DB-B910-BEA4169EE8D0}" presName="topConnNode2" presStyleLbl="node2" presStyleIdx="0" presStyleCnt="0"/>
      <dgm:spPr/>
    </dgm:pt>
    <dgm:pt modelId="{28D72DDC-1237-4C0B-A126-6ED2CF9D2B7D}" type="pres">
      <dgm:prSet presAssocID="{B3233C46-D2A7-49DB-B910-BEA4169EE8D0}" presName="hierChild4" presStyleCnt="0"/>
      <dgm:spPr/>
    </dgm:pt>
    <dgm:pt modelId="{3988B48C-4095-458D-B793-94D1C302B915}" type="pres">
      <dgm:prSet presAssocID="{B3233C46-D2A7-49DB-B910-BEA4169EE8D0}" presName="hierChild5" presStyleCnt="0"/>
      <dgm:spPr/>
    </dgm:pt>
    <dgm:pt modelId="{6BE66ACC-9C20-4F41-AA7E-ADCFC3DACF90}" type="pres">
      <dgm:prSet presAssocID="{CB90AC49-F9C1-46DA-A596-A12A3648F8B2}" presName="Name28" presStyleLbl="parChTrans1D2" presStyleIdx="3" presStyleCnt="4"/>
      <dgm:spPr/>
    </dgm:pt>
    <dgm:pt modelId="{EAB76CEC-C1EA-4384-8C66-C14B35B36783}" type="pres">
      <dgm:prSet presAssocID="{EFA6C942-E26A-4967-A256-FB109C00E867}" presName="hierRoot2" presStyleCnt="0">
        <dgm:presLayoutVars>
          <dgm:hierBranch val="init"/>
        </dgm:presLayoutVars>
      </dgm:prSet>
      <dgm:spPr/>
    </dgm:pt>
    <dgm:pt modelId="{DDBD2AB1-5584-48D1-9B0B-9CC93E6B04B1}" type="pres">
      <dgm:prSet presAssocID="{EFA6C942-E26A-4967-A256-FB109C00E867}" presName="rootComposite2" presStyleCnt="0"/>
      <dgm:spPr/>
    </dgm:pt>
    <dgm:pt modelId="{668E2882-D0CD-4860-8191-84CB15519917}" type="pres">
      <dgm:prSet presAssocID="{EFA6C942-E26A-4967-A256-FB109C00E867}" presName="rootText2" presStyleLbl="alignAcc1" presStyleIdx="0" presStyleCnt="0">
        <dgm:presLayoutVars>
          <dgm:chPref val="3"/>
        </dgm:presLayoutVars>
      </dgm:prSet>
      <dgm:spPr/>
    </dgm:pt>
    <dgm:pt modelId="{10345423-C54B-4069-B2DC-0D15986AFC5B}" type="pres">
      <dgm:prSet presAssocID="{EFA6C942-E26A-4967-A256-FB109C00E867}" presName="topArc2" presStyleLbl="parChTrans1D1" presStyleIdx="8" presStyleCnt="10"/>
      <dgm:spPr/>
    </dgm:pt>
    <dgm:pt modelId="{11BB864F-D916-435C-92A0-A8870616A922}" type="pres">
      <dgm:prSet presAssocID="{EFA6C942-E26A-4967-A256-FB109C00E867}" presName="bottomArc2" presStyleLbl="parChTrans1D1" presStyleIdx="9" presStyleCnt="10"/>
      <dgm:spPr/>
    </dgm:pt>
    <dgm:pt modelId="{F843DCB5-D5AE-4ADA-A746-FDC49D5A694A}" type="pres">
      <dgm:prSet presAssocID="{EFA6C942-E26A-4967-A256-FB109C00E867}" presName="topConnNode2" presStyleLbl="node2" presStyleIdx="0" presStyleCnt="0"/>
      <dgm:spPr/>
    </dgm:pt>
    <dgm:pt modelId="{EC1F3376-1F14-480D-8FEC-B2EA964BEF85}" type="pres">
      <dgm:prSet presAssocID="{EFA6C942-E26A-4967-A256-FB109C00E867}" presName="hierChild4" presStyleCnt="0"/>
      <dgm:spPr/>
    </dgm:pt>
    <dgm:pt modelId="{6F5C52A5-DF3E-455E-B7FC-2493FBE01BC8}" type="pres">
      <dgm:prSet presAssocID="{EFA6C942-E26A-4967-A256-FB109C00E867}" presName="hierChild5" presStyleCnt="0"/>
      <dgm:spPr/>
    </dgm:pt>
    <dgm:pt modelId="{44A6BCAD-C59E-4305-BF4E-9CCEF3CF2B77}" type="pres">
      <dgm:prSet presAssocID="{3630A425-CF05-435D-8F65-09E39753050B}" presName="hierChild3" presStyleCnt="0"/>
      <dgm:spPr/>
    </dgm:pt>
  </dgm:ptLst>
  <dgm:cxnLst>
    <dgm:cxn modelId="{EBA47205-86E2-4E5F-9E8C-CFF748D564A3}" srcId="{3630A425-CF05-435D-8F65-09E39753050B}" destId="{EFA6C942-E26A-4967-A256-FB109C00E867}" srcOrd="3" destOrd="0" parTransId="{CB90AC49-F9C1-46DA-A596-A12A3648F8B2}" sibTransId="{4CF63467-2CD2-47BC-ABBB-98870F7A7ABD}"/>
    <dgm:cxn modelId="{A5F50006-EDBC-497A-9DB4-F98AB3EDE377}" type="presOf" srcId="{A4786B21-B691-4135-9B81-3132D6E6E201}" destId="{138FC7A9-A4F4-4F7B-A334-7AC4D34B0A07}" srcOrd="1" destOrd="0" presId="urn:microsoft.com/office/officeart/2008/layout/HalfCircleOrganizationChart"/>
    <dgm:cxn modelId="{BDDA3306-B827-4F0C-A2D3-D57A2A4FF482}" type="presOf" srcId="{3630A425-CF05-435D-8F65-09E39753050B}" destId="{1D9BB752-12BC-4B41-BF5C-2266007190CD}" srcOrd="1" destOrd="0" presId="urn:microsoft.com/office/officeart/2008/layout/HalfCircleOrganizationChart"/>
    <dgm:cxn modelId="{45482608-A6FE-4243-957E-ED7DE47C1FD1}" srcId="{3630A425-CF05-435D-8F65-09E39753050B}" destId="{A4786B21-B691-4135-9B81-3132D6E6E201}" srcOrd="0" destOrd="0" parTransId="{D137B1FC-05A1-4F3F-B2D3-04109FEBCDED}" sibTransId="{32FD5312-3B3A-403E-A5CB-1815FDFAA716}"/>
    <dgm:cxn modelId="{2174F019-4576-4DDB-A87B-A18F6CBD4E2F}" type="presOf" srcId="{3630A425-CF05-435D-8F65-09E39753050B}" destId="{B19F03F8-74E8-47AE-B094-5B104CB60101}" srcOrd="0" destOrd="0" presId="urn:microsoft.com/office/officeart/2008/layout/HalfCircleOrganizationChart"/>
    <dgm:cxn modelId="{DCA2CF1E-289F-4962-BA46-761310B883D4}" type="presOf" srcId="{D764DC24-A749-46D3-9AB8-17738310688A}" destId="{AC0E2D60-F735-4C10-BCB1-2DC331DF806D}" srcOrd="0" destOrd="0" presId="urn:microsoft.com/office/officeart/2008/layout/HalfCircleOrganizationChart"/>
    <dgm:cxn modelId="{639E7E70-15C3-4592-BEF9-9E5CAEE38808}" type="presOf" srcId="{CB90AC49-F9C1-46DA-A596-A12A3648F8B2}" destId="{6BE66ACC-9C20-4F41-AA7E-ADCFC3DACF90}" srcOrd="0" destOrd="0" presId="urn:microsoft.com/office/officeart/2008/layout/HalfCircleOrganizationChart"/>
    <dgm:cxn modelId="{D8593A55-0AD5-4D21-B001-6100841D133A}" type="presOf" srcId="{6ACBA7DF-DC83-4905-A19E-ADC03A4F9DD5}" destId="{EF5CFB3B-3C48-42E5-BAAC-CB154DC59D38}" srcOrd="0" destOrd="0" presId="urn:microsoft.com/office/officeart/2008/layout/HalfCircleOrganizationChart"/>
    <dgm:cxn modelId="{D761BB7A-9E22-4A01-8CFA-3FF1138C5CDA}" type="presOf" srcId="{B3233C46-D2A7-49DB-B910-BEA4169EE8D0}" destId="{7FBEB982-6BFB-4877-8A53-1DBB7200ACF1}" srcOrd="1" destOrd="0" presId="urn:microsoft.com/office/officeart/2008/layout/HalfCircleOrganizationChart"/>
    <dgm:cxn modelId="{F07CBF5A-710C-4B0C-BEAC-16F6F2A78A49}" type="presOf" srcId="{EFA6C942-E26A-4967-A256-FB109C00E867}" destId="{F843DCB5-D5AE-4ADA-A746-FDC49D5A694A}" srcOrd="1" destOrd="0" presId="urn:microsoft.com/office/officeart/2008/layout/HalfCircleOrganizationChart"/>
    <dgm:cxn modelId="{50F91882-52EA-472B-9E81-0B7E6F2A4734}" srcId="{38352669-5C1C-4832-B5BD-55BE23D67353}" destId="{3630A425-CF05-435D-8F65-09E39753050B}" srcOrd="0" destOrd="0" parTransId="{5FF60001-41B7-4619-BAD6-FD5E2267A778}" sibTransId="{B7891050-CB62-451A-8554-B8788B1F1C04}"/>
    <dgm:cxn modelId="{7E706E8F-4285-42B6-B8C3-F8300B51C9FD}" type="presOf" srcId="{D764DC24-A749-46D3-9AB8-17738310688A}" destId="{F07C6046-12FE-478F-8EC3-4E7A1B267667}" srcOrd="1" destOrd="0" presId="urn:microsoft.com/office/officeart/2008/layout/HalfCircleOrganizationChart"/>
    <dgm:cxn modelId="{14623393-B705-4909-9E91-4057D1DB6783}" srcId="{3630A425-CF05-435D-8F65-09E39753050B}" destId="{D764DC24-A749-46D3-9AB8-17738310688A}" srcOrd="1" destOrd="0" parTransId="{6ACBA7DF-DC83-4905-A19E-ADC03A4F9DD5}" sibTransId="{AE29CE30-C500-4DE0-AA2D-6F82F93E285F}"/>
    <dgm:cxn modelId="{48AFFB9A-A9A5-4394-BAD8-AF0291FF9A5A}" type="presOf" srcId="{A4786B21-B691-4135-9B81-3132D6E6E201}" destId="{7D1135C4-48E7-4B14-B459-6B966EA05438}" srcOrd="0" destOrd="0" presId="urn:microsoft.com/office/officeart/2008/layout/HalfCircleOrganizationChart"/>
    <dgm:cxn modelId="{BFC190A7-5B0C-443B-98CA-E9B0D3076878}" type="presOf" srcId="{38352669-5C1C-4832-B5BD-55BE23D67353}" destId="{7CEB703B-79E2-4A4B-80E7-D69465936010}" srcOrd="0" destOrd="0" presId="urn:microsoft.com/office/officeart/2008/layout/HalfCircleOrganizationChart"/>
    <dgm:cxn modelId="{B1F925AD-42DD-4776-AFF5-53F2CE178A56}" type="presOf" srcId="{0350CA54-A8B2-4F7D-8712-F3291D5C6C21}" destId="{B1BFC659-CFDA-4B17-A486-17B4F2124252}" srcOrd="0" destOrd="0" presId="urn:microsoft.com/office/officeart/2008/layout/HalfCircleOrganizationChart"/>
    <dgm:cxn modelId="{35DE27B2-644F-4E60-B9AA-06EB420F9A09}" type="presOf" srcId="{EFA6C942-E26A-4967-A256-FB109C00E867}" destId="{668E2882-D0CD-4860-8191-84CB15519917}" srcOrd="0" destOrd="0" presId="urn:microsoft.com/office/officeart/2008/layout/HalfCircleOrganizationChart"/>
    <dgm:cxn modelId="{F91900D6-0B8F-4A72-A386-376F53FAF544}" srcId="{3630A425-CF05-435D-8F65-09E39753050B}" destId="{B3233C46-D2A7-49DB-B910-BEA4169EE8D0}" srcOrd="2" destOrd="0" parTransId="{0350CA54-A8B2-4F7D-8712-F3291D5C6C21}" sibTransId="{BF70EF73-7AE9-4906-805F-E61DD33F6785}"/>
    <dgm:cxn modelId="{A72161D7-FD35-4E22-8F77-B34E91454996}" type="presOf" srcId="{B3233C46-D2A7-49DB-B910-BEA4169EE8D0}" destId="{2A6DDD64-8DA7-4031-9055-D4FA23F7CD0F}" srcOrd="0" destOrd="0" presId="urn:microsoft.com/office/officeart/2008/layout/HalfCircleOrganizationChart"/>
    <dgm:cxn modelId="{795452E4-A1E1-4459-9081-D9CFACF55EDB}" type="presOf" srcId="{D137B1FC-05A1-4F3F-B2D3-04109FEBCDED}" destId="{40B93B15-6081-4AE2-948E-1D512415B8E7}" srcOrd="0" destOrd="0" presId="urn:microsoft.com/office/officeart/2008/layout/HalfCircleOrganizationChart"/>
    <dgm:cxn modelId="{DCE1FAD1-1138-46B2-A9B0-314C952E70B4}" type="presParOf" srcId="{7CEB703B-79E2-4A4B-80E7-D69465936010}" destId="{19F40D27-487E-4CA8-B3A7-A3032FC8E284}" srcOrd="0" destOrd="0" presId="urn:microsoft.com/office/officeart/2008/layout/HalfCircleOrganizationChart"/>
    <dgm:cxn modelId="{D7AFC0FC-95B9-4E43-A0F0-228C62D1D413}" type="presParOf" srcId="{19F40D27-487E-4CA8-B3A7-A3032FC8E284}" destId="{0E7D4E97-E3B8-4B1B-AC8A-07B01CD7F5B7}" srcOrd="0" destOrd="0" presId="urn:microsoft.com/office/officeart/2008/layout/HalfCircleOrganizationChart"/>
    <dgm:cxn modelId="{BF66EF2D-067D-4079-A7B3-DEBF19457769}" type="presParOf" srcId="{0E7D4E97-E3B8-4B1B-AC8A-07B01CD7F5B7}" destId="{B19F03F8-74E8-47AE-B094-5B104CB60101}" srcOrd="0" destOrd="0" presId="urn:microsoft.com/office/officeart/2008/layout/HalfCircleOrganizationChart"/>
    <dgm:cxn modelId="{EC299C41-9AE1-4E68-97B4-2B3085F47145}" type="presParOf" srcId="{0E7D4E97-E3B8-4B1B-AC8A-07B01CD7F5B7}" destId="{730460AB-0353-4CCB-B5B3-78C92C0786D7}" srcOrd="1" destOrd="0" presId="urn:microsoft.com/office/officeart/2008/layout/HalfCircleOrganizationChart"/>
    <dgm:cxn modelId="{3B38B637-26A3-4588-A069-242A7589557A}" type="presParOf" srcId="{0E7D4E97-E3B8-4B1B-AC8A-07B01CD7F5B7}" destId="{9624C3C3-5328-4687-AE2F-2F7A2569A8C1}" srcOrd="2" destOrd="0" presId="urn:microsoft.com/office/officeart/2008/layout/HalfCircleOrganizationChart"/>
    <dgm:cxn modelId="{50612273-0EF6-4433-A23B-C781D4823386}" type="presParOf" srcId="{0E7D4E97-E3B8-4B1B-AC8A-07B01CD7F5B7}" destId="{1D9BB752-12BC-4B41-BF5C-2266007190CD}" srcOrd="3" destOrd="0" presId="urn:microsoft.com/office/officeart/2008/layout/HalfCircleOrganizationChart"/>
    <dgm:cxn modelId="{7D56CA60-A781-42F6-AED8-BB26217657DC}" type="presParOf" srcId="{19F40D27-487E-4CA8-B3A7-A3032FC8E284}" destId="{0C761A94-EC8D-48B0-81DD-0E9422E98265}" srcOrd="1" destOrd="0" presId="urn:microsoft.com/office/officeart/2008/layout/HalfCircleOrganizationChart"/>
    <dgm:cxn modelId="{CF7E4AA0-0913-47CE-B616-7A443B50BE0E}" type="presParOf" srcId="{0C761A94-EC8D-48B0-81DD-0E9422E98265}" destId="{40B93B15-6081-4AE2-948E-1D512415B8E7}" srcOrd="0" destOrd="0" presId="urn:microsoft.com/office/officeart/2008/layout/HalfCircleOrganizationChart"/>
    <dgm:cxn modelId="{7ACA66FE-7FF6-4593-B72B-B94238F8D75D}" type="presParOf" srcId="{0C761A94-EC8D-48B0-81DD-0E9422E98265}" destId="{631C6EA7-E2DE-4C15-8D17-44C0E963314C}" srcOrd="1" destOrd="0" presId="urn:microsoft.com/office/officeart/2008/layout/HalfCircleOrganizationChart"/>
    <dgm:cxn modelId="{6BA495CD-7BE3-40C5-876E-B48C3AE304D1}" type="presParOf" srcId="{631C6EA7-E2DE-4C15-8D17-44C0E963314C}" destId="{FCA25EF7-EE9D-4081-9845-45F94BAE5CB1}" srcOrd="0" destOrd="0" presId="urn:microsoft.com/office/officeart/2008/layout/HalfCircleOrganizationChart"/>
    <dgm:cxn modelId="{D543C083-72B1-45C7-B6E8-F8E5E6684EF3}" type="presParOf" srcId="{FCA25EF7-EE9D-4081-9845-45F94BAE5CB1}" destId="{7D1135C4-48E7-4B14-B459-6B966EA05438}" srcOrd="0" destOrd="0" presId="urn:microsoft.com/office/officeart/2008/layout/HalfCircleOrganizationChart"/>
    <dgm:cxn modelId="{9EDC35B7-2731-457B-8D39-B399E8DCDFD3}" type="presParOf" srcId="{FCA25EF7-EE9D-4081-9845-45F94BAE5CB1}" destId="{8EA1D61B-D5C9-42B6-AACA-64A8CB9F9366}" srcOrd="1" destOrd="0" presId="urn:microsoft.com/office/officeart/2008/layout/HalfCircleOrganizationChart"/>
    <dgm:cxn modelId="{05723D48-B24F-43AE-824D-37D08948D129}" type="presParOf" srcId="{FCA25EF7-EE9D-4081-9845-45F94BAE5CB1}" destId="{88226286-5619-4091-8E7B-3E73962887AF}" srcOrd="2" destOrd="0" presId="urn:microsoft.com/office/officeart/2008/layout/HalfCircleOrganizationChart"/>
    <dgm:cxn modelId="{42CC2751-0204-401F-B459-86FBFF52C6C5}" type="presParOf" srcId="{FCA25EF7-EE9D-4081-9845-45F94BAE5CB1}" destId="{138FC7A9-A4F4-4F7B-A334-7AC4D34B0A07}" srcOrd="3" destOrd="0" presId="urn:microsoft.com/office/officeart/2008/layout/HalfCircleOrganizationChart"/>
    <dgm:cxn modelId="{C3CA7BDC-1F16-4A64-B9C8-5F5C672A1771}" type="presParOf" srcId="{631C6EA7-E2DE-4C15-8D17-44C0E963314C}" destId="{A0224009-0E96-4807-8ADE-D0CF8E9DE7A4}" srcOrd="1" destOrd="0" presId="urn:microsoft.com/office/officeart/2008/layout/HalfCircleOrganizationChart"/>
    <dgm:cxn modelId="{B1089FF5-DBE5-4755-BA67-ECD35A405D60}" type="presParOf" srcId="{631C6EA7-E2DE-4C15-8D17-44C0E963314C}" destId="{A8FC9424-544D-4F81-8819-2730B4FCDF6A}" srcOrd="2" destOrd="0" presId="urn:microsoft.com/office/officeart/2008/layout/HalfCircleOrganizationChart"/>
    <dgm:cxn modelId="{40AC38EB-990C-460C-8102-1D1AE64B1D54}" type="presParOf" srcId="{0C761A94-EC8D-48B0-81DD-0E9422E98265}" destId="{EF5CFB3B-3C48-42E5-BAAC-CB154DC59D38}" srcOrd="2" destOrd="0" presId="urn:microsoft.com/office/officeart/2008/layout/HalfCircleOrganizationChart"/>
    <dgm:cxn modelId="{CFAE622F-1E39-456A-8550-167A13FA75EA}" type="presParOf" srcId="{0C761A94-EC8D-48B0-81DD-0E9422E98265}" destId="{4ABB60D4-C8FF-4D73-977C-DB18825A684A}" srcOrd="3" destOrd="0" presId="urn:microsoft.com/office/officeart/2008/layout/HalfCircleOrganizationChart"/>
    <dgm:cxn modelId="{694C8EBD-A02A-4F77-B5D8-85BE8E82D957}" type="presParOf" srcId="{4ABB60D4-C8FF-4D73-977C-DB18825A684A}" destId="{B58F17FD-90CA-4215-A18D-1305FA17C7BC}" srcOrd="0" destOrd="0" presId="urn:microsoft.com/office/officeart/2008/layout/HalfCircleOrganizationChart"/>
    <dgm:cxn modelId="{59EFAC6B-4556-4316-B8A3-A2F58A0E1A6C}" type="presParOf" srcId="{B58F17FD-90CA-4215-A18D-1305FA17C7BC}" destId="{AC0E2D60-F735-4C10-BCB1-2DC331DF806D}" srcOrd="0" destOrd="0" presId="urn:microsoft.com/office/officeart/2008/layout/HalfCircleOrganizationChart"/>
    <dgm:cxn modelId="{33841672-4CB4-4DE3-BA77-F9058A09ADBF}" type="presParOf" srcId="{B58F17FD-90CA-4215-A18D-1305FA17C7BC}" destId="{CD64988B-581D-4CCC-9B9F-CEFF7872761F}" srcOrd="1" destOrd="0" presId="urn:microsoft.com/office/officeart/2008/layout/HalfCircleOrganizationChart"/>
    <dgm:cxn modelId="{B165385A-095A-4E34-8195-EA428B9E0D63}" type="presParOf" srcId="{B58F17FD-90CA-4215-A18D-1305FA17C7BC}" destId="{EA10E81A-0788-4DEE-AD8E-1D005B7AAFE2}" srcOrd="2" destOrd="0" presId="urn:microsoft.com/office/officeart/2008/layout/HalfCircleOrganizationChart"/>
    <dgm:cxn modelId="{38733560-2B28-4805-8457-BCF996FDFD4D}" type="presParOf" srcId="{B58F17FD-90CA-4215-A18D-1305FA17C7BC}" destId="{F07C6046-12FE-478F-8EC3-4E7A1B267667}" srcOrd="3" destOrd="0" presId="urn:microsoft.com/office/officeart/2008/layout/HalfCircleOrganizationChart"/>
    <dgm:cxn modelId="{ED2F7821-31C0-4631-9711-B7ED1802AFD4}" type="presParOf" srcId="{4ABB60D4-C8FF-4D73-977C-DB18825A684A}" destId="{9416F029-E133-47BE-926C-ECF3866C8EC1}" srcOrd="1" destOrd="0" presId="urn:microsoft.com/office/officeart/2008/layout/HalfCircleOrganizationChart"/>
    <dgm:cxn modelId="{D8D6941F-CF3A-4452-A055-20EF2100EA2D}" type="presParOf" srcId="{4ABB60D4-C8FF-4D73-977C-DB18825A684A}" destId="{25F1E59C-FAE3-48B1-8E2E-F54BEC4076B0}" srcOrd="2" destOrd="0" presId="urn:microsoft.com/office/officeart/2008/layout/HalfCircleOrganizationChart"/>
    <dgm:cxn modelId="{204C1118-5784-4D10-84AA-94964E377B1C}" type="presParOf" srcId="{0C761A94-EC8D-48B0-81DD-0E9422E98265}" destId="{B1BFC659-CFDA-4B17-A486-17B4F2124252}" srcOrd="4" destOrd="0" presId="urn:microsoft.com/office/officeart/2008/layout/HalfCircleOrganizationChart"/>
    <dgm:cxn modelId="{B4673F3C-C85E-41CE-821E-0489A01E1321}" type="presParOf" srcId="{0C761A94-EC8D-48B0-81DD-0E9422E98265}" destId="{0BC086A2-33DF-486D-95D7-BE6E44B6798B}" srcOrd="5" destOrd="0" presId="urn:microsoft.com/office/officeart/2008/layout/HalfCircleOrganizationChart"/>
    <dgm:cxn modelId="{FEBB79B8-E63F-4B2E-BD09-1913DA73D460}" type="presParOf" srcId="{0BC086A2-33DF-486D-95D7-BE6E44B6798B}" destId="{863C1F00-5CD7-4656-83CB-C115F7AD776C}" srcOrd="0" destOrd="0" presId="urn:microsoft.com/office/officeart/2008/layout/HalfCircleOrganizationChart"/>
    <dgm:cxn modelId="{9DA19A40-388F-484C-95C4-EF35269FB456}" type="presParOf" srcId="{863C1F00-5CD7-4656-83CB-C115F7AD776C}" destId="{2A6DDD64-8DA7-4031-9055-D4FA23F7CD0F}" srcOrd="0" destOrd="0" presId="urn:microsoft.com/office/officeart/2008/layout/HalfCircleOrganizationChart"/>
    <dgm:cxn modelId="{E8265F70-EF28-4956-BF87-B0C4A81D87A5}" type="presParOf" srcId="{863C1F00-5CD7-4656-83CB-C115F7AD776C}" destId="{84BC42ED-AF49-4B9C-8FD9-A4B44A019BE6}" srcOrd="1" destOrd="0" presId="urn:microsoft.com/office/officeart/2008/layout/HalfCircleOrganizationChart"/>
    <dgm:cxn modelId="{6C749A6F-8A27-4088-ABAC-1644BFD9CA17}" type="presParOf" srcId="{863C1F00-5CD7-4656-83CB-C115F7AD776C}" destId="{61F26C17-367F-4092-99B6-3BA312EDFF9D}" srcOrd="2" destOrd="0" presId="urn:microsoft.com/office/officeart/2008/layout/HalfCircleOrganizationChart"/>
    <dgm:cxn modelId="{A3619F23-66F5-46DD-BF24-76C1307A662F}" type="presParOf" srcId="{863C1F00-5CD7-4656-83CB-C115F7AD776C}" destId="{7FBEB982-6BFB-4877-8A53-1DBB7200ACF1}" srcOrd="3" destOrd="0" presId="urn:microsoft.com/office/officeart/2008/layout/HalfCircleOrganizationChart"/>
    <dgm:cxn modelId="{BE978189-ECF5-458B-A277-66C89E591956}" type="presParOf" srcId="{0BC086A2-33DF-486D-95D7-BE6E44B6798B}" destId="{28D72DDC-1237-4C0B-A126-6ED2CF9D2B7D}" srcOrd="1" destOrd="0" presId="urn:microsoft.com/office/officeart/2008/layout/HalfCircleOrganizationChart"/>
    <dgm:cxn modelId="{CE24D08D-43B5-4A47-9AD4-DAF7B48D2556}" type="presParOf" srcId="{0BC086A2-33DF-486D-95D7-BE6E44B6798B}" destId="{3988B48C-4095-458D-B793-94D1C302B915}" srcOrd="2" destOrd="0" presId="urn:microsoft.com/office/officeart/2008/layout/HalfCircleOrganizationChart"/>
    <dgm:cxn modelId="{2BA73030-8A03-4984-B72D-8264B3DE9B6E}" type="presParOf" srcId="{0C761A94-EC8D-48B0-81DD-0E9422E98265}" destId="{6BE66ACC-9C20-4F41-AA7E-ADCFC3DACF90}" srcOrd="6" destOrd="0" presId="urn:microsoft.com/office/officeart/2008/layout/HalfCircleOrganizationChart"/>
    <dgm:cxn modelId="{7D7AE967-01A3-46B9-B5C1-BDAA25CD02FF}" type="presParOf" srcId="{0C761A94-EC8D-48B0-81DD-0E9422E98265}" destId="{EAB76CEC-C1EA-4384-8C66-C14B35B36783}" srcOrd="7" destOrd="0" presId="urn:microsoft.com/office/officeart/2008/layout/HalfCircleOrganizationChart"/>
    <dgm:cxn modelId="{F7340ADB-8DFC-4F7A-A561-B06328B69C00}" type="presParOf" srcId="{EAB76CEC-C1EA-4384-8C66-C14B35B36783}" destId="{DDBD2AB1-5584-48D1-9B0B-9CC93E6B04B1}" srcOrd="0" destOrd="0" presId="urn:microsoft.com/office/officeart/2008/layout/HalfCircleOrganizationChart"/>
    <dgm:cxn modelId="{64D0A2E5-06E0-4412-9B82-5CF412ECA37C}" type="presParOf" srcId="{DDBD2AB1-5584-48D1-9B0B-9CC93E6B04B1}" destId="{668E2882-D0CD-4860-8191-84CB15519917}" srcOrd="0" destOrd="0" presId="urn:microsoft.com/office/officeart/2008/layout/HalfCircleOrganizationChart"/>
    <dgm:cxn modelId="{92968F44-A69C-4D63-A8F3-1177B52E4DA9}" type="presParOf" srcId="{DDBD2AB1-5584-48D1-9B0B-9CC93E6B04B1}" destId="{10345423-C54B-4069-B2DC-0D15986AFC5B}" srcOrd="1" destOrd="0" presId="urn:microsoft.com/office/officeart/2008/layout/HalfCircleOrganizationChart"/>
    <dgm:cxn modelId="{99DB62BB-727D-4700-8F29-7AC3AB0D4A72}" type="presParOf" srcId="{DDBD2AB1-5584-48D1-9B0B-9CC93E6B04B1}" destId="{11BB864F-D916-435C-92A0-A8870616A922}" srcOrd="2" destOrd="0" presId="urn:microsoft.com/office/officeart/2008/layout/HalfCircleOrganizationChart"/>
    <dgm:cxn modelId="{C85E1847-DC94-48B0-AB46-DA64E14BB6F6}" type="presParOf" srcId="{DDBD2AB1-5584-48D1-9B0B-9CC93E6B04B1}" destId="{F843DCB5-D5AE-4ADA-A746-FDC49D5A694A}" srcOrd="3" destOrd="0" presId="urn:microsoft.com/office/officeart/2008/layout/HalfCircleOrganizationChart"/>
    <dgm:cxn modelId="{30C7E5D0-8A32-4034-A808-07E3EBF3164F}" type="presParOf" srcId="{EAB76CEC-C1EA-4384-8C66-C14B35B36783}" destId="{EC1F3376-1F14-480D-8FEC-B2EA964BEF85}" srcOrd="1" destOrd="0" presId="urn:microsoft.com/office/officeart/2008/layout/HalfCircleOrganizationChart"/>
    <dgm:cxn modelId="{B449DD0D-8392-4F35-A9E1-6DAC5381A514}" type="presParOf" srcId="{EAB76CEC-C1EA-4384-8C66-C14B35B36783}" destId="{6F5C52A5-DF3E-455E-B7FC-2493FBE01BC8}" srcOrd="2" destOrd="0" presId="urn:microsoft.com/office/officeart/2008/layout/HalfCircleOrganizationChart"/>
    <dgm:cxn modelId="{038A8046-A3E8-41A4-983C-D03CD8E96BB2}" type="presParOf" srcId="{19F40D27-487E-4CA8-B3A7-A3032FC8E284}" destId="{44A6BCAD-C59E-4305-BF4E-9CCEF3CF2B7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44F23-8E6D-4B42-9A76-9FD9692CE564}">
      <dsp:nvSpPr>
        <dsp:cNvPr id="0" name=""/>
        <dsp:cNvSpPr/>
      </dsp:nvSpPr>
      <dsp:spPr>
        <a:xfrm>
          <a:off x="3241872" y="-366378"/>
          <a:ext cx="2022766" cy="1795704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 </a:t>
          </a:r>
        </a:p>
      </dsp:txBody>
      <dsp:txXfrm>
        <a:off x="3329531" y="-278719"/>
        <a:ext cx="1847448" cy="1620386"/>
      </dsp:txXfrm>
    </dsp:sp>
    <dsp:sp modelId="{4A0012A4-8293-44EE-B496-4F31D27EE482}">
      <dsp:nvSpPr>
        <dsp:cNvPr id="0" name=""/>
        <dsp:cNvSpPr/>
      </dsp:nvSpPr>
      <dsp:spPr>
        <a:xfrm>
          <a:off x="2072734" y="531474"/>
          <a:ext cx="4361044" cy="4361044"/>
        </a:xfrm>
        <a:custGeom>
          <a:avLst/>
          <a:gdLst/>
          <a:ahLst/>
          <a:cxnLst/>
          <a:rect l="0" t="0" r="0" b="0"/>
          <a:pathLst>
            <a:path>
              <a:moveTo>
                <a:pt x="3202886" y="254529"/>
              </a:moveTo>
              <a:arcTo wR="2180522" hR="2180522" stAng="17877628" swAng="194542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DEF49-F62B-465B-8FBA-9FEC7F58B9E7}">
      <dsp:nvSpPr>
        <dsp:cNvPr id="0" name=""/>
        <dsp:cNvSpPr/>
      </dsp:nvSpPr>
      <dsp:spPr>
        <a:xfrm>
          <a:off x="4725704" y="1645232"/>
          <a:ext cx="3416148" cy="2133527"/>
        </a:xfrm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 </a:t>
          </a:r>
        </a:p>
      </dsp:txBody>
      <dsp:txXfrm>
        <a:off x="4829854" y="1749382"/>
        <a:ext cx="3207848" cy="1925227"/>
      </dsp:txXfrm>
    </dsp:sp>
    <dsp:sp modelId="{E9EA5E70-18BA-4F58-80D4-DE8678E4865D}">
      <dsp:nvSpPr>
        <dsp:cNvPr id="0" name=""/>
        <dsp:cNvSpPr/>
      </dsp:nvSpPr>
      <dsp:spPr>
        <a:xfrm>
          <a:off x="2072734" y="531474"/>
          <a:ext cx="4361044" cy="4361044"/>
        </a:xfrm>
        <a:custGeom>
          <a:avLst/>
          <a:gdLst/>
          <a:ahLst/>
          <a:cxnLst/>
          <a:rect l="0" t="0" r="0" b="0"/>
          <a:pathLst>
            <a:path>
              <a:moveTo>
                <a:pt x="4077434" y="3255883"/>
              </a:moveTo>
              <a:arcTo wR="2180522" hR="2180522" stAng="1772936" swAng="1538599"/>
            </a:path>
          </a:pathLst>
        </a:custGeom>
        <a:noFill/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A2DEE-564A-48CF-A51D-6443E428042B}">
      <dsp:nvSpPr>
        <dsp:cNvPr id="0" name=""/>
        <dsp:cNvSpPr/>
      </dsp:nvSpPr>
      <dsp:spPr>
        <a:xfrm>
          <a:off x="3016677" y="3737525"/>
          <a:ext cx="2473157" cy="2309986"/>
        </a:xfrm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 </a:t>
          </a:r>
        </a:p>
      </dsp:txBody>
      <dsp:txXfrm>
        <a:off x="3129441" y="3850289"/>
        <a:ext cx="2247629" cy="2084458"/>
      </dsp:txXfrm>
    </dsp:sp>
    <dsp:sp modelId="{58A0B8DD-9424-41F9-9EE1-BE41047A52C8}">
      <dsp:nvSpPr>
        <dsp:cNvPr id="0" name=""/>
        <dsp:cNvSpPr/>
      </dsp:nvSpPr>
      <dsp:spPr>
        <a:xfrm>
          <a:off x="2072734" y="531474"/>
          <a:ext cx="4361044" cy="4361044"/>
        </a:xfrm>
        <a:custGeom>
          <a:avLst/>
          <a:gdLst/>
          <a:ahLst/>
          <a:cxnLst/>
          <a:rect l="0" t="0" r="0" b="0"/>
          <a:pathLst>
            <a:path>
              <a:moveTo>
                <a:pt x="932323" y="3968447"/>
              </a:moveTo>
              <a:arcTo wR="2180522" hR="2180522" stAng="7495195" swAng="2225626"/>
            </a:path>
          </a:pathLst>
        </a:custGeom>
        <a:noFill/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5B509-3B84-4CD7-94A1-062E3F1E25BB}">
      <dsp:nvSpPr>
        <dsp:cNvPr id="0" name=""/>
        <dsp:cNvSpPr/>
      </dsp:nvSpPr>
      <dsp:spPr>
        <a:xfrm>
          <a:off x="1057564" y="2052135"/>
          <a:ext cx="2030340" cy="1319721"/>
        </a:xfrm>
        <a:prstGeom prst="round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 </a:t>
          </a:r>
        </a:p>
      </dsp:txBody>
      <dsp:txXfrm>
        <a:off x="1121987" y="2116558"/>
        <a:ext cx="1901494" cy="1190875"/>
      </dsp:txXfrm>
    </dsp:sp>
    <dsp:sp modelId="{B4C415EA-9477-4381-8C39-544C27DCDC4C}">
      <dsp:nvSpPr>
        <dsp:cNvPr id="0" name=""/>
        <dsp:cNvSpPr/>
      </dsp:nvSpPr>
      <dsp:spPr>
        <a:xfrm>
          <a:off x="2072734" y="531474"/>
          <a:ext cx="4361044" cy="4361044"/>
        </a:xfrm>
        <a:custGeom>
          <a:avLst/>
          <a:gdLst/>
          <a:ahLst/>
          <a:cxnLst/>
          <a:rect l="0" t="0" r="0" b="0"/>
          <a:pathLst>
            <a:path>
              <a:moveTo>
                <a:pt x="107323" y="1504857"/>
              </a:moveTo>
              <a:arcTo wR="2180522" hR="2180522" stAng="11883060" swAng="2632709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66ACC-9C20-4F41-AA7E-ADCFC3DACF90}">
      <dsp:nvSpPr>
        <dsp:cNvPr id="0" name=""/>
        <dsp:cNvSpPr/>
      </dsp:nvSpPr>
      <dsp:spPr>
        <a:xfrm>
          <a:off x="5499846" y="1845059"/>
          <a:ext cx="4307514" cy="498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95"/>
              </a:lnTo>
              <a:lnTo>
                <a:pt x="4307514" y="249195"/>
              </a:lnTo>
              <a:lnTo>
                <a:pt x="4307514" y="498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FC659-CFDA-4B17-A486-17B4F2124252}">
      <dsp:nvSpPr>
        <dsp:cNvPr id="0" name=""/>
        <dsp:cNvSpPr/>
      </dsp:nvSpPr>
      <dsp:spPr>
        <a:xfrm>
          <a:off x="5499846" y="1845059"/>
          <a:ext cx="1435838" cy="498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95"/>
              </a:lnTo>
              <a:lnTo>
                <a:pt x="1435838" y="249195"/>
              </a:lnTo>
              <a:lnTo>
                <a:pt x="1435838" y="498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FB3B-3C48-42E5-BAAC-CB154DC59D38}">
      <dsp:nvSpPr>
        <dsp:cNvPr id="0" name=""/>
        <dsp:cNvSpPr/>
      </dsp:nvSpPr>
      <dsp:spPr>
        <a:xfrm>
          <a:off x="4064008" y="1845059"/>
          <a:ext cx="1435838" cy="498390"/>
        </a:xfrm>
        <a:custGeom>
          <a:avLst/>
          <a:gdLst/>
          <a:ahLst/>
          <a:cxnLst/>
          <a:rect l="0" t="0" r="0" b="0"/>
          <a:pathLst>
            <a:path>
              <a:moveTo>
                <a:pt x="1435838" y="0"/>
              </a:moveTo>
              <a:lnTo>
                <a:pt x="1435838" y="249195"/>
              </a:lnTo>
              <a:lnTo>
                <a:pt x="0" y="249195"/>
              </a:lnTo>
              <a:lnTo>
                <a:pt x="0" y="498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93B15-6081-4AE2-948E-1D512415B8E7}">
      <dsp:nvSpPr>
        <dsp:cNvPr id="0" name=""/>
        <dsp:cNvSpPr/>
      </dsp:nvSpPr>
      <dsp:spPr>
        <a:xfrm>
          <a:off x="1192332" y="1845059"/>
          <a:ext cx="4307514" cy="498390"/>
        </a:xfrm>
        <a:custGeom>
          <a:avLst/>
          <a:gdLst/>
          <a:ahLst/>
          <a:cxnLst/>
          <a:rect l="0" t="0" r="0" b="0"/>
          <a:pathLst>
            <a:path>
              <a:moveTo>
                <a:pt x="4307514" y="0"/>
              </a:moveTo>
              <a:lnTo>
                <a:pt x="4307514" y="249195"/>
              </a:lnTo>
              <a:lnTo>
                <a:pt x="0" y="249195"/>
              </a:lnTo>
              <a:lnTo>
                <a:pt x="0" y="498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460AB-0353-4CCB-B5B3-78C92C0786D7}">
      <dsp:nvSpPr>
        <dsp:cNvPr id="0" name=""/>
        <dsp:cNvSpPr/>
      </dsp:nvSpPr>
      <dsp:spPr>
        <a:xfrm>
          <a:off x="4906525" y="658416"/>
          <a:ext cx="1186643" cy="11866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4C3C3-5328-4687-AE2F-2F7A2569A8C1}">
      <dsp:nvSpPr>
        <dsp:cNvPr id="0" name=""/>
        <dsp:cNvSpPr/>
      </dsp:nvSpPr>
      <dsp:spPr>
        <a:xfrm>
          <a:off x="4906525" y="658416"/>
          <a:ext cx="1186643" cy="11866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F03F8-74E8-47AE-B094-5B104CB60101}">
      <dsp:nvSpPr>
        <dsp:cNvPr id="0" name=""/>
        <dsp:cNvSpPr/>
      </dsp:nvSpPr>
      <dsp:spPr>
        <a:xfrm>
          <a:off x="4313203" y="872012"/>
          <a:ext cx="2373286" cy="759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200" kern="12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সঞ্চয়ের</a:t>
          </a:r>
          <a:r>
            <a:rPr lang="en-US" sz="3200" kern="12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200" kern="12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রূপান্তর</a:t>
          </a:r>
          <a:endParaRPr lang="en-US" sz="3200" kern="1200" dirty="0">
            <a:solidFill>
              <a:srgbClr val="C030A5"/>
            </a:solidFill>
          </a:endParaRPr>
        </a:p>
      </dsp:txBody>
      <dsp:txXfrm>
        <a:off x="4313203" y="872012"/>
        <a:ext cx="2373286" cy="759451"/>
      </dsp:txXfrm>
    </dsp:sp>
    <dsp:sp modelId="{8EA1D61B-D5C9-42B6-AACA-64A8CB9F9366}">
      <dsp:nvSpPr>
        <dsp:cNvPr id="0" name=""/>
        <dsp:cNvSpPr/>
      </dsp:nvSpPr>
      <dsp:spPr>
        <a:xfrm>
          <a:off x="599011" y="2343450"/>
          <a:ext cx="1186643" cy="11866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26286-5619-4091-8E7B-3E73962887AF}">
      <dsp:nvSpPr>
        <dsp:cNvPr id="0" name=""/>
        <dsp:cNvSpPr/>
      </dsp:nvSpPr>
      <dsp:spPr>
        <a:xfrm>
          <a:off x="599011" y="2343450"/>
          <a:ext cx="1186643" cy="11866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135C4-48E7-4B14-B459-6B966EA05438}">
      <dsp:nvSpPr>
        <dsp:cNvPr id="0" name=""/>
        <dsp:cNvSpPr/>
      </dsp:nvSpPr>
      <dsp:spPr>
        <a:xfrm>
          <a:off x="5689" y="2557045"/>
          <a:ext cx="2373286" cy="759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কন্দাল</a:t>
          </a:r>
          <a:r>
            <a:rPr lang="en-US" sz="3300" kern="1200" dirty="0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3300" kern="1200" dirty="0">
            <a:solidFill>
              <a:schemeClr val="bg1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89" y="2557045"/>
        <a:ext cx="2373286" cy="759451"/>
      </dsp:txXfrm>
    </dsp:sp>
    <dsp:sp modelId="{CD64988B-581D-4CCC-9B9F-CEFF7872761F}">
      <dsp:nvSpPr>
        <dsp:cNvPr id="0" name=""/>
        <dsp:cNvSpPr/>
      </dsp:nvSpPr>
      <dsp:spPr>
        <a:xfrm>
          <a:off x="3470687" y="2343450"/>
          <a:ext cx="1186643" cy="11866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0E81A-0788-4DEE-AD8E-1D005B7AAFE2}">
      <dsp:nvSpPr>
        <dsp:cNvPr id="0" name=""/>
        <dsp:cNvSpPr/>
      </dsp:nvSpPr>
      <dsp:spPr>
        <a:xfrm>
          <a:off x="3470687" y="2343450"/>
          <a:ext cx="1186643" cy="11866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E2D60-F735-4C10-BCB1-2DC331DF806D}">
      <dsp:nvSpPr>
        <dsp:cNvPr id="0" name=""/>
        <dsp:cNvSpPr/>
      </dsp:nvSpPr>
      <dsp:spPr>
        <a:xfrm>
          <a:off x="2877365" y="2557045"/>
          <a:ext cx="2373286" cy="759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গুচ্ছিত</a:t>
          </a:r>
          <a:r>
            <a:rPr lang="en-US" sz="3300" kern="1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কন্দাল</a:t>
          </a:r>
          <a:r>
            <a:rPr lang="en-US" sz="3300" kern="1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3300" kern="12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7365" y="2557045"/>
        <a:ext cx="2373286" cy="759451"/>
      </dsp:txXfrm>
    </dsp:sp>
    <dsp:sp modelId="{84BC42ED-AF49-4B9C-8FD9-A4B44A019BE6}">
      <dsp:nvSpPr>
        <dsp:cNvPr id="0" name=""/>
        <dsp:cNvSpPr/>
      </dsp:nvSpPr>
      <dsp:spPr>
        <a:xfrm>
          <a:off x="6342363" y="2343450"/>
          <a:ext cx="1186643" cy="11866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26C17-367F-4092-99B6-3BA312EDFF9D}">
      <dsp:nvSpPr>
        <dsp:cNvPr id="0" name=""/>
        <dsp:cNvSpPr/>
      </dsp:nvSpPr>
      <dsp:spPr>
        <a:xfrm>
          <a:off x="6342363" y="2343450"/>
          <a:ext cx="1186643" cy="11866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DDD64-8DA7-4031-9055-D4FA23F7CD0F}">
      <dsp:nvSpPr>
        <dsp:cNvPr id="0" name=""/>
        <dsp:cNvSpPr/>
      </dsp:nvSpPr>
      <dsp:spPr>
        <a:xfrm>
          <a:off x="5749042" y="2557045"/>
          <a:ext cx="2373286" cy="759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নডুলুজ</a:t>
          </a:r>
          <a:r>
            <a:rPr lang="en-US" sz="33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33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49042" y="2557045"/>
        <a:ext cx="2373286" cy="759451"/>
      </dsp:txXfrm>
    </dsp:sp>
    <dsp:sp modelId="{10345423-C54B-4069-B2DC-0D15986AFC5B}">
      <dsp:nvSpPr>
        <dsp:cNvPr id="0" name=""/>
        <dsp:cNvSpPr/>
      </dsp:nvSpPr>
      <dsp:spPr>
        <a:xfrm>
          <a:off x="9214039" y="2343450"/>
          <a:ext cx="1186643" cy="11866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B864F-D916-435C-92A0-A8870616A922}">
      <dsp:nvSpPr>
        <dsp:cNvPr id="0" name=""/>
        <dsp:cNvSpPr/>
      </dsp:nvSpPr>
      <dsp:spPr>
        <a:xfrm>
          <a:off x="9214039" y="2343450"/>
          <a:ext cx="1186643" cy="11866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E2882-D0CD-4860-8191-84CB15519917}">
      <dsp:nvSpPr>
        <dsp:cNvPr id="0" name=""/>
        <dsp:cNvSpPr/>
      </dsp:nvSpPr>
      <dsp:spPr>
        <a:xfrm>
          <a:off x="8620718" y="2557045"/>
          <a:ext cx="2373286" cy="759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মালা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আকৃতির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20718" y="2557045"/>
        <a:ext cx="2373286" cy="759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FC659-CFDA-4B17-A486-17B4F2124252}">
      <dsp:nvSpPr>
        <dsp:cNvPr id="0" name=""/>
        <dsp:cNvSpPr/>
      </dsp:nvSpPr>
      <dsp:spPr>
        <a:xfrm>
          <a:off x="5499847" y="1756590"/>
          <a:ext cx="3891182" cy="67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664"/>
              </a:lnTo>
              <a:lnTo>
                <a:pt x="3891182" y="337664"/>
              </a:lnTo>
              <a:lnTo>
                <a:pt x="3891182" y="6753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FB3B-3C48-42E5-BAAC-CB154DC59D38}">
      <dsp:nvSpPr>
        <dsp:cNvPr id="0" name=""/>
        <dsp:cNvSpPr/>
      </dsp:nvSpPr>
      <dsp:spPr>
        <a:xfrm>
          <a:off x="5454127" y="1756590"/>
          <a:ext cx="91440" cy="675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53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93B15-6081-4AE2-948E-1D512415B8E7}">
      <dsp:nvSpPr>
        <dsp:cNvPr id="0" name=""/>
        <dsp:cNvSpPr/>
      </dsp:nvSpPr>
      <dsp:spPr>
        <a:xfrm>
          <a:off x="1608664" y="1756590"/>
          <a:ext cx="3891182" cy="675329"/>
        </a:xfrm>
        <a:custGeom>
          <a:avLst/>
          <a:gdLst/>
          <a:ahLst/>
          <a:cxnLst/>
          <a:rect l="0" t="0" r="0" b="0"/>
          <a:pathLst>
            <a:path>
              <a:moveTo>
                <a:pt x="3891182" y="0"/>
              </a:moveTo>
              <a:lnTo>
                <a:pt x="3891182" y="337664"/>
              </a:lnTo>
              <a:lnTo>
                <a:pt x="0" y="337664"/>
              </a:lnTo>
              <a:lnTo>
                <a:pt x="0" y="6753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460AB-0353-4CCB-B5B3-78C92C0786D7}">
      <dsp:nvSpPr>
        <dsp:cNvPr id="0" name=""/>
        <dsp:cNvSpPr/>
      </dsp:nvSpPr>
      <dsp:spPr>
        <a:xfrm>
          <a:off x="4695883" y="148663"/>
          <a:ext cx="1607926" cy="16079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4C3C3-5328-4687-AE2F-2F7A2569A8C1}">
      <dsp:nvSpPr>
        <dsp:cNvPr id="0" name=""/>
        <dsp:cNvSpPr/>
      </dsp:nvSpPr>
      <dsp:spPr>
        <a:xfrm>
          <a:off x="4695883" y="148663"/>
          <a:ext cx="1607926" cy="16079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F03F8-74E8-47AE-B094-5B104CB60101}">
      <dsp:nvSpPr>
        <dsp:cNvPr id="0" name=""/>
        <dsp:cNvSpPr/>
      </dsp:nvSpPr>
      <dsp:spPr>
        <a:xfrm>
          <a:off x="3891920" y="438090"/>
          <a:ext cx="3215852" cy="10290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যান্ত্রিক</a:t>
          </a:r>
          <a:r>
            <a:rPr lang="en-US" sz="4000" kern="1200" dirty="0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ভারসাম্য</a:t>
          </a:r>
          <a:r>
            <a:rPr lang="en-US" sz="4000" kern="1200" dirty="0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রক্ষার্থে</a:t>
          </a:r>
          <a:r>
            <a:rPr lang="en-US" sz="4000" kern="1200" dirty="0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000" kern="1200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রূপান্তর</a:t>
          </a:r>
          <a:endParaRPr lang="en-US" sz="4000" kern="1200" dirty="0">
            <a:solidFill>
              <a:srgbClr val="44FF09"/>
            </a:solidFill>
          </a:endParaRPr>
        </a:p>
      </dsp:txBody>
      <dsp:txXfrm>
        <a:off x="3891920" y="438090"/>
        <a:ext cx="3215852" cy="1029072"/>
      </dsp:txXfrm>
    </dsp:sp>
    <dsp:sp modelId="{8EA1D61B-D5C9-42B6-AACA-64A8CB9F9366}">
      <dsp:nvSpPr>
        <dsp:cNvPr id="0" name=""/>
        <dsp:cNvSpPr/>
      </dsp:nvSpPr>
      <dsp:spPr>
        <a:xfrm>
          <a:off x="804701" y="2431919"/>
          <a:ext cx="1607926" cy="16079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26286-5619-4091-8E7B-3E73962887AF}">
      <dsp:nvSpPr>
        <dsp:cNvPr id="0" name=""/>
        <dsp:cNvSpPr/>
      </dsp:nvSpPr>
      <dsp:spPr>
        <a:xfrm>
          <a:off x="804701" y="2431919"/>
          <a:ext cx="1607926" cy="16079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135C4-48E7-4B14-B459-6B966EA05438}">
      <dsp:nvSpPr>
        <dsp:cNvPr id="0" name=""/>
        <dsp:cNvSpPr/>
      </dsp:nvSpPr>
      <dsp:spPr>
        <a:xfrm>
          <a:off x="738" y="2721346"/>
          <a:ext cx="3215852" cy="10290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স্তম্ভ</a:t>
          </a:r>
          <a:r>
            <a:rPr lang="en-US" sz="4000" kern="12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4000" kern="1200" dirty="0">
            <a:solidFill>
              <a:srgbClr val="C030A5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8" y="2721346"/>
        <a:ext cx="3215852" cy="1029072"/>
      </dsp:txXfrm>
    </dsp:sp>
    <dsp:sp modelId="{CD64988B-581D-4CCC-9B9F-CEFF7872761F}">
      <dsp:nvSpPr>
        <dsp:cNvPr id="0" name=""/>
        <dsp:cNvSpPr/>
      </dsp:nvSpPr>
      <dsp:spPr>
        <a:xfrm>
          <a:off x="4695883" y="2431919"/>
          <a:ext cx="1607926" cy="16079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0E81A-0788-4DEE-AD8E-1D005B7AAFE2}">
      <dsp:nvSpPr>
        <dsp:cNvPr id="0" name=""/>
        <dsp:cNvSpPr/>
      </dsp:nvSpPr>
      <dsp:spPr>
        <a:xfrm>
          <a:off x="4695883" y="2431919"/>
          <a:ext cx="1607926" cy="16079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E2D60-F735-4C10-BCB1-2DC331DF806D}">
      <dsp:nvSpPr>
        <dsp:cNvPr id="0" name=""/>
        <dsp:cNvSpPr/>
      </dsp:nvSpPr>
      <dsp:spPr>
        <a:xfrm>
          <a:off x="3891920" y="2721346"/>
          <a:ext cx="3215852" cy="10290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ঠেস</a:t>
          </a:r>
          <a:r>
            <a:rPr lang="en-US" sz="40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40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1920" y="2721346"/>
        <a:ext cx="3215852" cy="1029072"/>
      </dsp:txXfrm>
    </dsp:sp>
    <dsp:sp modelId="{84BC42ED-AF49-4B9C-8FD9-A4B44A019BE6}">
      <dsp:nvSpPr>
        <dsp:cNvPr id="0" name=""/>
        <dsp:cNvSpPr/>
      </dsp:nvSpPr>
      <dsp:spPr>
        <a:xfrm>
          <a:off x="8587065" y="2431919"/>
          <a:ext cx="1607926" cy="16079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26C17-367F-4092-99B6-3BA312EDFF9D}">
      <dsp:nvSpPr>
        <dsp:cNvPr id="0" name=""/>
        <dsp:cNvSpPr/>
      </dsp:nvSpPr>
      <dsp:spPr>
        <a:xfrm>
          <a:off x="8587065" y="2431919"/>
          <a:ext cx="1607926" cy="16079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DDD64-8DA7-4031-9055-D4FA23F7CD0F}">
      <dsp:nvSpPr>
        <dsp:cNvPr id="0" name=""/>
        <dsp:cNvSpPr/>
      </dsp:nvSpPr>
      <dsp:spPr>
        <a:xfrm>
          <a:off x="7783102" y="2721346"/>
          <a:ext cx="3215852" cy="10290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আরোহী</a:t>
          </a:r>
          <a:r>
            <a:rPr lang="en-US" sz="4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83102" y="2721346"/>
        <a:ext cx="3215852" cy="1029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66ACC-9C20-4F41-AA7E-ADCFC3DACF90}">
      <dsp:nvSpPr>
        <dsp:cNvPr id="0" name=""/>
        <dsp:cNvSpPr/>
      </dsp:nvSpPr>
      <dsp:spPr>
        <a:xfrm>
          <a:off x="5499846" y="1845059"/>
          <a:ext cx="4307514" cy="498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95"/>
              </a:lnTo>
              <a:lnTo>
                <a:pt x="4307514" y="249195"/>
              </a:lnTo>
              <a:lnTo>
                <a:pt x="4307514" y="498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FC659-CFDA-4B17-A486-17B4F2124252}">
      <dsp:nvSpPr>
        <dsp:cNvPr id="0" name=""/>
        <dsp:cNvSpPr/>
      </dsp:nvSpPr>
      <dsp:spPr>
        <a:xfrm>
          <a:off x="5499846" y="1845059"/>
          <a:ext cx="1435838" cy="498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95"/>
              </a:lnTo>
              <a:lnTo>
                <a:pt x="1435838" y="249195"/>
              </a:lnTo>
              <a:lnTo>
                <a:pt x="1435838" y="498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FB3B-3C48-42E5-BAAC-CB154DC59D38}">
      <dsp:nvSpPr>
        <dsp:cNvPr id="0" name=""/>
        <dsp:cNvSpPr/>
      </dsp:nvSpPr>
      <dsp:spPr>
        <a:xfrm>
          <a:off x="4064008" y="1845059"/>
          <a:ext cx="1435838" cy="498390"/>
        </a:xfrm>
        <a:custGeom>
          <a:avLst/>
          <a:gdLst/>
          <a:ahLst/>
          <a:cxnLst/>
          <a:rect l="0" t="0" r="0" b="0"/>
          <a:pathLst>
            <a:path>
              <a:moveTo>
                <a:pt x="1435838" y="0"/>
              </a:moveTo>
              <a:lnTo>
                <a:pt x="1435838" y="249195"/>
              </a:lnTo>
              <a:lnTo>
                <a:pt x="0" y="249195"/>
              </a:lnTo>
              <a:lnTo>
                <a:pt x="0" y="498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93B15-6081-4AE2-948E-1D512415B8E7}">
      <dsp:nvSpPr>
        <dsp:cNvPr id="0" name=""/>
        <dsp:cNvSpPr/>
      </dsp:nvSpPr>
      <dsp:spPr>
        <a:xfrm>
          <a:off x="1192332" y="1845059"/>
          <a:ext cx="4307514" cy="498390"/>
        </a:xfrm>
        <a:custGeom>
          <a:avLst/>
          <a:gdLst/>
          <a:ahLst/>
          <a:cxnLst/>
          <a:rect l="0" t="0" r="0" b="0"/>
          <a:pathLst>
            <a:path>
              <a:moveTo>
                <a:pt x="4307514" y="0"/>
              </a:moveTo>
              <a:lnTo>
                <a:pt x="4307514" y="249195"/>
              </a:lnTo>
              <a:lnTo>
                <a:pt x="0" y="249195"/>
              </a:lnTo>
              <a:lnTo>
                <a:pt x="0" y="498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460AB-0353-4CCB-B5B3-78C92C0786D7}">
      <dsp:nvSpPr>
        <dsp:cNvPr id="0" name=""/>
        <dsp:cNvSpPr/>
      </dsp:nvSpPr>
      <dsp:spPr>
        <a:xfrm>
          <a:off x="4652684" y="658416"/>
          <a:ext cx="1694324" cy="11866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4C3C3-5328-4687-AE2F-2F7A2569A8C1}">
      <dsp:nvSpPr>
        <dsp:cNvPr id="0" name=""/>
        <dsp:cNvSpPr/>
      </dsp:nvSpPr>
      <dsp:spPr>
        <a:xfrm>
          <a:off x="4652684" y="658416"/>
          <a:ext cx="1694324" cy="11866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F03F8-74E8-47AE-B094-5B104CB60101}">
      <dsp:nvSpPr>
        <dsp:cNvPr id="0" name=""/>
        <dsp:cNvSpPr/>
      </dsp:nvSpPr>
      <dsp:spPr>
        <a:xfrm>
          <a:off x="3805522" y="872012"/>
          <a:ext cx="3388648" cy="759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শারীরবৃত্তিয়</a:t>
          </a:r>
          <a:r>
            <a:rPr lang="en-US" sz="3600" kern="12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</a:t>
          </a:r>
          <a:r>
            <a:rPr lang="en-US" sz="3600" kern="12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সাধনের</a:t>
          </a:r>
          <a:r>
            <a:rPr lang="en-US" sz="3600" kern="12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kern="12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kern="1200" dirty="0" err="1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রূপান্তর</a:t>
          </a:r>
          <a:endParaRPr lang="en-US" sz="3600" kern="1200" dirty="0">
            <a:solidFill>
              <a:srgbClr val="C030A5"/>
            </a:solidFill>
          </a:endParaRPr>
        </a:p>
      </dsp:txBody>
      <dsp:txXfrm>
        <a:off x="3805522" y="872012"/>
        <a:ext cx="3388648" cy="759451"/>
      </dsp:txXfrm>
    </dsp:sp>
    <dsp:sp modelId="{8EA1D61B-D5C9-42B6-AACA-64A8CB9F9366}">
      <dsp:nvSpPr>
        <dsp:cNvPr id="0" name=""/>
        <dsp:cNvSpPr/>
      </dsp:nvSpPr>
      <dsp:spPr>
        <a:xfrm>
          <a:off x="599011" y="2343450"/>
          <a:ext cx="1186643" cy="11866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26286-5619-4091-8E7B-3E73962887AF}">
      <dsp:nvSpPr>
        <dsp:cNvPr id="0" name=""/>
        <dsp:cNvSpPr/>
      </dsp:nvSpPr>
      <dsp:spPr>
        <a:xfrm>
          <a:off x="599011" y="2343450"/>
          <a:ext cx="1186643" cy="11866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135C4-48E7-4B14-B459-6B966EA05438}">
      <dsp:nvSpPr>
        <dsp:cNvPr id="0" name=""/>
        <dsp:cNvSpPr/>
      </dsp:nvSpPr>
      <dsp:spPr>
        <a:xfrm>
          <a:off x="5689" y="2557045"/>
          <a:ext cx="2373286" cy="759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পরাশ্রয়ী</a:t>
          </a:r>
          <a:r>
            <a:rPr lang="en-US" sz="3000" kern="1200" dirty="0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বায়বীয়</a:t>
          </a:r>
          <a:r>
            <a:rPr lang="en-US" sz="3000" kern="1200" dirty="0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3000" kern="1200" dirty="0">
            <a:solidFill>
              <a:srgbClr val="44FF09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89" y="2557045"/>
        <a:ext cx="2373286" cy="759451"/>
      </dsp:txXfrm>
    </dsp:sp>
    <dsp:sp modelId="{CD64988B-581D-4CCC-9B9F-CEFF7872761F}">
      <dsp:nvSpPr>
        <dsp:cNvPr id="0" name=""/>
        <dsp:cNvSpPr/>
      </dsp:nvSpPr>
      <dsp:spPr>
        <a:xfrm>
          <a:off x="3470687" y="2343450"/>
          <a:ext cx="1186643" cy="11866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0E81A-0788-4DEE-AD8E-1D005B7AAFE2}">
      <dsp:nvSpPr>
        <dsp:cNvPr id="0" name=""/>
        <dsp:cNvSpPr/>
      </dsp:nvSpPr>
      <dsp:spPr>
        <a:xfrm>
          <a:off x="3470687" y="2343450"/>
          <a:ext cx="1186643" cy="11866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E2D60-F735-4C10-BCB1-2DC331DF806D}">
      <dsp:nvSpPr>
        <dsp:cNvPr id="0" name=""/>
        <dsp:cNvSpPr/>
      </dsp:nvSpPr>
      <dsp:spPr>
        <a:xfrm>
          <a:off x="2877365" y="2557045"/>
          <a:ext cx="2373286" cy="759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শোষক</a:t>
          </a:r>
          <a:r>
            <a:rPr lang="en-US" sz="3000" kern="1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3000" kern="12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7365" y="2557045"/>
        <a:ext cx="2373286" cy="759451"/>
      </dsp:txXfrm>
    </dsp:sp>
    <dsp:sp modelId="{84BC42ED-AF49-4B9C-8FD9-A4B44A019BE6}">
      <dsp:nvSpPr>
        <dsp:cNvPr id="0" name=""/>
        <dsp:cNvSpPr/>
      </dsp:nvSpPr>
      <dsp:spPr>
        <a:xfrm>
          <a:off x="6342363" y="2343450"/>
          <a:ext cx="1186643" cy="11866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26C17-367F-4092-99B6-3BA312EDFF9D}">
      <dsp:nvSpPr>
        <dsp:cNvPr id="0" name=""/>
        <dsp:cNvSpPr/>
      </dsp:nvSpPr>
      <dsp:spPr>
        <a:xfrm>
          <a:off x="6342363" y="2343450"/>
          <a:ext cx="1186643" cy="11866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DDD64-8DA7-4031-9055-D4FA23F7CD0F}">
      <dsp:nvSpPr>
        <dsp:cNvPr id="0" name=""/>
        <dsp:cNvSpPr/>
      </dsp:nvSpPr>
      <dsp:spPr>
        <a:xfrm>
          <a:off x="5749042" y="2557045"/>
          <a:ext cx="2373286" cy="759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শ্বাস</a:t>
          </a:r>
          <a:r>
            <a:rPr lang="en-US" sz="3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3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49042" y="2557045"/>
        <a:ext cx="2373286" cy="759451"/>
      </dsp:txXfrm>
    </dsp:sp>
    <dsp:sp modelId="{10345423-C54B-4069-B2DC-0D15986AFC5B}">
      <dsp:nvSpPr>
        <dsp:cNvPr id="0" name=""/>
        <dsp:cNvSpPr/>
      </dsp:nvSpPr>
      <dsp:spPr>
        <a:xfrm>
          <a:off x="9214039" y="2343450"/>
          <a:ext cx="1186643" cy="11866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B864F-D916-435C-92A0-A8870616A922}">
      <dsp:nvSpPr>
        <dsp:cNvPr id="0" name=""/>
        <dsp:cNvSpPr/>
      </dsp:nvSpPr>
      <dsp:spPr>
        <a:xfrm>
          <a:off x="9214039" y="2343450"/>
          <a:ext cx="1186643" cy="11866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E2882-D0CD-4860-8191-84CB15519917}">
      <dsp:nvSpPr>
        <dsp:cNvPr id="0" name=""/>
        <dsp:cNvSpPr/>
      </dsp:nvSpPr>
      <dsp:spPr>
        <a:xfrm>
          <a:off x="8620718" y="2557045"/>
          <a:ext cx="2373286" cy="759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জনন</a:t>
          </a:r>
          <a:r>
            <a:rPr lang="en-US" sz="3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20718" y="2557045"/>
        <a:ext cx="2373286" cy="75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797B-C88F-429D-8B0E-5BD50EC734C5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B55-BAE1-44E6-BCFE-CC58799B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2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797B-C88F-429D-8B0E-5BD50EC734C5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B55-BAE1-44E6-BCFE-CC58799B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7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797B-C88F-429D-8B0E-5BD50EC734C5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B55-BAE1-44E6-BCFE-CC58799B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797B-C88F-429D-8B0E-5BD50EC734C5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B55-BAE1-44E6-BCFE-CC58799B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3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797B-C88F-429D-8B0E-5BD50EC734C5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B55-BAE1-44E6-BCFE-CC58799B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8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797B-C88F-429D-8B0E-5BD50EC734C5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B55-BAE1-44E6-BCFE-CC58799B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797B-C88F-429D-8B0E-5BD50EC734C5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B55-BAE1-44E6-BCFE-CC58799B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797B-C88F-429D-8B0E-5BD50EC734C5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B55-BAE1-44E6-BCFE-CC58799B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5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797B-C88F-429D-8B0E-5BD50EC734C5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B55-BAE1-44E6-BCFE-CC58799B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797B-C88F-429D-8B0E-5BD50EC734C5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B55-BAE1-44E6-BCFE-CC58799B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1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797B-C88F-429D-8B0E-5BD50EC734C5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B55-BAE1-44E6-BCFE-CC58799B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797B-C88F-429D-8B0E-5BD50EC734C5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E1B55-BAE1-44E6-BCFE-CC58799B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2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7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0.jpe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994" y="423747"/>
            <a:ext cx="8638312" cy="1566418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b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604" y="2794850"/>
            <a:ext cx="9906000" cy="3668557"/>
          </a:xfrm>
        </p:spPr>
        <p:txBody>
          <a:bodyPr>
            <a:normAutofit/>
          </a:bodyPr>
          <a:lstStyle/>
          <a:p>
            <a:r>
              <a:rPr lang="en-US" sz="4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47" y="2238581"/>
            <a:ext cx="3805518" cy="42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38655534"/>
              </p:ext>
            </p:extLst>
          </p:nvPr>
        </p:nvGraphicFramePr>
        <p:xfrm>
          <a:off x="672353" y="-100603"/>
          <a:ext cx="10999694" cy="41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3806" y="5608458"/>
            <a:ext cx="1694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বটের</a:t>
            </a:r>
            <a:r>
              <a:rPr lang="en-US" sz="3200" dirty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8933" y="5608458"/>
            <a:ext cx="194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1711" y="5585012"/>
            <a:ext cx="1694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পানের</a:t>
            </a:r>
            <a:r>
              <a:rPr lang="en-US" sz="3200" dirty="0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200" dirty="0">
              <a:solidFill>
                <a:srgbClr val="321A9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96" r="50241" b="10494"/>
          <a:stretch/>
        </p:blipFill>
        <p:spPr>
          <a:xfrm>
            <a:off x="860612" y="3661409"/>
            <a:ext cx="2420470" cy="1677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7" y="3488625"/>
            <a:ext cx="2675964" cy="1849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96" y="3471962"/>
            <a:ext cx="2595279" cy="21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58" y="1110878"/>
            <a:ext cx="3260043" cy="2021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98" y="1192646"/>
            <a:ext cx="2838729" cy="2129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60" y="4135836"/>
            <a:ext cx="3019425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34" b="9532"/>
          <a:stretch/>
        </p:blipFill>
        <p:spPr>
          <a:xfrm>
            <a:off x="1992914" y="3620200"/>
            <a:ext cx="1980334" cy="2096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2448" y="3297034"/>
            <a:ext cx="33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শোষক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3323" y="3442302"/>
            <a:ext cx="294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944" y="5650311"/>
            <a:ext cx="337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প্রজননে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2447" y="5650310"/>
            <a:ext cx="337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রাস্না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0344" y="213908"/>
            <a:ext cx="841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শারীরবৃত্তিয়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4403892"/>
              </p:ext>
            </p:extLst>
          </p:nvPr>
        </p:nvGraphicFramePr>
        <p:xfrm>
          <a:off x="672353" y="-100603"/>
          <a:ext cx="10999694" cy="41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16" y="3550024"/>
            <a:ext cx="2804096" cy="17845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82" y="5728447"/>
            <a:ext cx="1694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রাস্না</a:t>
            </a:r>
            <a:endParaRPr lang="en-US" sz="3200" dirty="0">
              <a:solidFill>
                <a:srgbClr val="FF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1290" y="5728446"/>
            <a:ext cx="194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9452" y="5728446"/>
            <a:ext cx="1694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endParaRPr lang="en-US" sz="3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1711" y="5585012"/>
            <a:ext cx="1694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মিস্টি</a:t>
            </a:r>
            <a:r>
              <a:rPr lang="en-US" sz="3200" dirty="0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200" dirty="0">
              <a:solidFill>
                <a:srgbClr val="321A9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5" b="11258"/>
          <a:stretch/>
        </p:blipFill>
        <p:spPr>
          <a:xfrm>
            <a:off x="418540" y="3313268"/>
            <a:ext cx="2330150" cy="1970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64" y="3644153"/>
            <a:ext cx="2725902" cy="1690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40" y="3518710"/>
            <a:ext cx="2622686" cy="18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6576" y="537882"/>
            <a:ext cx="5741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000" dirty="0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নডুলুজ</a:t>
            </a:r>
            <a:r>
              <a:rPr lang="en-US" sz="4000" dirty="0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4" y="1702174"/>
            <a:ext cx="2457450" cy="186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20" y="1792661"/>
            <a:ext cx="27051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6" y="1687231"/>
            <a:ext cx="297180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5" b="6230"/>
          <a:stretch/>
        </p:blipFill>
        <p:spPr>
          <a:xfrm>
            <a:off x="770684" y="4048391"/>
            <a:ext cx="2609290" cy="1962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21" y="3799633"/>
            <a:ext cx="2948268" cy="221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461" y="359806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341" y="2501152"/>
            <a:ext cx="59939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ঠেস</a:t>
            </a:r>
            <a:r>
              <a:rPr lang="en-US" sz="4400" dirty="0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dirty="0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44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668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srgbClr val="00668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44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4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44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rgbClr val="00668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96080" y="45118"/>
            <a:ext cx="4413244" cy="2124674"/>
            <a:chOff x="2722728" y="557802"/>
            <a:chExt cx="3704095" cy="1952787"/>
          </a:xfrm>
        </p:grpSpPr>
        <p:sp>
          <p:nvSpPr>
            <p:cNvPr id="5" name="Cloud 4"/>
            <p:cNvSpPr/>
            <p:nvPr/>
          </p:nvSpPr>
          <p:spPr>
            <a:xfrm>
              <a:off x="2722728" y="557802"/>
              <a:ext cx="3704095" cy="1952787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99251" y="1096566"/>
              <a:ext cx="2606818" cy="63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BD" sz="45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4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1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378" y="416859"/>
            <a:ext cx="8243046" cy="604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অস্থানিক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রূপান্তরিত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কয়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ক. ৩ খ. ৪</a:t>
            </a:r>
            <a:endParaRPr lang="en-US" sz="32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গ. ৫ ঘ. ৬</a:t>
            </a:r>
            <a:endParaRPr lang="en-US" sz="32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অস্থানিক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অনিয়মিতভাবে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স্ফীত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মালা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আকৃতি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খ.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নডুলুজ</a:t>
            </a:r>
            <a:endParaRPr lang="en-US" sz="32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গ.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গুচ্ছিত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কন্দমূল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ঘ.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কন্দাল</a:t>
            </a:r>
            <a:endParaRPr lang="en-US" sz="32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অগ্রভাগ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সঞ্চয়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স্ফীত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নডুলজ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খ.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গুচ্ছিত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কন্দমূল</a:t>
            </a:r>
            <a:endParaRPr lang="en-US" sz="32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গ.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কন্দাল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ঘ.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মালা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আকৃতি</a:t>
            </a:r>
            <a:endParaRPr lang="en-US" sz="32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endParaRPr lang="en-US" sz="32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41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1564" y="2852381"/>
            <a:ext cx="667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18B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800" dirty="0">
                <a:solidFill>
                  <a:srgbClr val="18B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18B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4800" dirty="0">
                <a:solidFill>
                  <a:srgbClr val="18B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18B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rgbClr val="18B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18B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>
                <a:solidFill>
                  <a:srgbClr val="18B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800" dirty="0">
              <a:solidFill>
                <a:srgbClr val="18BA3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534" y="750626"/>
            <a:ext cx="3029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</p:spTree>
    <p:extLst>
      <p:ext uri="{BB962C8B-B14F-4D97-AF65-F5344CB8AC3E}">
        <p14:creationId xmlns:p14="http://schemas.microsoft.com/office/powerpoint/2010/main" val="8308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341" y="2169792"/>
            <a:ext cx="76034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600" dirty="0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B818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6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dirty="0">
                <a:solidFill>
                  <a:srgbClr val="006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668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00668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 rot="583015">
            <a:off x="3333340" y="-34533"/>
            <a:ext cx="5886450" cy="2447108"/>
          </a:xfrm>
          <a:prstGeom prst="irregularSeal2">
            <a:avLst/>
          </a:prstGeom>
          <a:solidFill>
            <a:srgbClr val="F5C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69761" y="804300"/>
            <a:ext cx="220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F3C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bn-BD" sz="4400" dirty="0">
              <a:solidFill>
                <a:srgbClr val="7F3C3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534" y="750626"/>
            <a:ext cx="3029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5903" y="2729551"/>
            <a:ext cx="6933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BD" sz="4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জীবনে </a:t>
            </a:r>
            <a:r>
              <a:rPr lang="en-US" sz="4800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bn-BD" sz="4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4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r>
              <a:rPr lang="en-US" sz="4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4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589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29" y="1290637"/>
            <a:ext cx="5795683" cy="55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6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67" y="2822598"/>
            <a:ext cx="4130246" cy="270612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b="1" dirty="0" err="1">
                <a:solidFill>
                  <a:srgbClr val="8439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900" b="1" dirty="0">
                <a:solidFill>
                  <a:srgbClr val="8439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solidFill>
                  <a:srgbClr val="8439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শাহাবুদ্দিন</a:t>
            </a:r>
            <a:endParaRPr lang="bn-BD" sz="3900" b="1" dirty="0">
              <a:solidFill>
                <a:srgbClr val="8439B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>
                <a:solidFill>
                  <a:srgbClr val="8439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 শিক্ষক</a:t>
            </a:r>
          </a:p>
          <a:p>
            <a:pPr marL="0" indent="0" algn="ctr">
              <a:buNone/>
            </a:pPr>
            <a:r>
              <a:rPr lang="en-US" sz="3600" dirty="0" err="1">
                <a:solidFill>
                  <a:srgbClr val="8439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দেওড়া</a:t>
            </a:r>
            <a:r>
              <a:rPr lang="bn-BD" sz="3600" dirty="0">
                <a:solidFill>
                  <a:srgbClr val="8439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marL="0" indent="0" algn="ctr">
              <a:buNone/>
            </a:pPr>
            <a:r>
              <a:rPr lang="bn-BD" sz="3600" dirty="0">
                <a:solidFill>
                  <a:srgbClr val="8439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</a:t>
            </a:r>
            <a:r>
              <a:rPr lang="en-US" sz="3600" dirty="0">
                <a:solidFill>
                  <a:srgbClr val="8439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৭১৬৯০৬৪১৬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8439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endParaRPr lang="en-US" dirty="0">
              <a:solidFill>
                <a:srgbClr val="8439B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743924"/>
            <a:ext cx="4114800" cy="39188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39825" y="2235517"/>
            <a:ext cx="47863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বিজ্ঞান</a:t>
            </a:r>
          </a:p>
          <a:p>
            <a:pPr algn="ctr"/>
            <a:r>
              <a:rPr lang="bn-BD" sz="4400" dirty="0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400" dirty="0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4400" dirty="0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BD" sz="4400" dirty="0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4400" dirty="0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মি.</a:t>
            </a:r>
            <a:endParaRPr lang="en-US" sz="4400" dirty="0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8996" y="1743075"/>
            <a:ext cx="800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CC545-E2C8-47B4-A069-0D1C4860F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92" y="277482"/>
            <a:ext cx="1740998" cy="23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2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" y="4208929"/>
            <a:ext cx="3765666" cy="2030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35" y="919318"/>
            <a:ext cx="2989730" cy="2271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" y="1196788"/>
            <a:ext cx="3233712" cy="20153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7635" y="4132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84569" y="-325093"/>
            <a:ext cx="3850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10" y="3824424"/>
            <a:ext cx="2864784" cy="21458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84569" y="2766367"/>
            <a:ext cx="2505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147" y="599643"/>
            <a:ext cx="46005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48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9" r="3150"/>
          <a:stretch/>
        </p:blipFill>
        <p:spPr>
          <a:xfrm>
            <a:off x="6182537" y="1330036"/>
            <a:ext cx="5346463" cy="34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663" y="442913"/>
            <a:ext cx="5757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212" y="2109788"/>
            <a:ext cx="100203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000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000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4000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4000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0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0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0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9254902"/>
              </p:ext>
            </p:extLst>
          </p:nvPr>
        </p:nvGraphicFramePr>
        <p:xfrm>
          <a:off x="1413165" y="719666"/>
          <a:ext cx="9199417" cy="568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54982" y="997527"/>
            <a:ext cx="184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মূলাকৃতি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9418" y="3283527"/>
            <a:ext cx="217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গাজরাকৃতি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2036" y="5680364"/>
            <a:ext cx="227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শালগমাকৃতি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3" y="3063296"/>
            <a:ext cx="184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কন্দাকৃতি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73" y="323117"/>
            <a:ext cx="462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4000" dirty="0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7109" y="61280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6518" y="306329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0427" y="2970962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8727" y="5674157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1492" y="2837329"/>
            <a:ext cx="1278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44F23-8E6D-4B42-9A76-9FD9692CE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1344F23-8E6D-4B42-9A76-9FD9692CE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0012A4-8293-44EE-B496-4F31D27EE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A0012A4-8293-44EE-B496-4F31D27EE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8DEF49-F62B-465B-8FBA-9FEC7F58B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18DEF49-F62B-465B-8FBA-9FEC7F58B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EA5E70-18BA-4F58-80D4-DE8678E4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E9EA5E70-18BA-4F58-80D4-DE8678E48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1A2DEE-564A-48CF-A51D-6443E428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3D1A2DEE-564A-48CF-A51D-6443E4280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A0B8DD-9424-41F9-9EE1-BE41047A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58A0B8DD-9424-41F9-9EE1-BE41047A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A5B509-3B84-4CD7-94A1-062E3F1E2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45A5B509-3B84-4CD7-94A1-062E3F1E2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C415EA-9477-4381-8C39-544C27DCD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B4C415EA-9477-4381-8C39-544C27DCD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/>
      <p:bldP spid="5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0" y="1607340"/>
            <a:ext cx="4468715" cy="2241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54" y="1560581"/>
            <a:ext cx="3671406" cy="2288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0345" y="213908"/>
            <a:ext cx="569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সঞ্চয়ের</a:t>
            </a:r>
            <a:r>
              <a:rPr lang="en-US" sz="3600" dirty="0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36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5527" y="4595846"/>
            <a:ext cx="2973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ডালিয়ার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গুচ্ছিত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কন্দ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4890" y="4595847"/>
            <a:ext cx="337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50B0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অনিয়মিভাবে</a:t>
            </a:r>
            <a:r>
              <a:rPr lang="en-US" sz="3600" dirty="0">
                <a:solidFill>
                  <a:srgbClr val="50B0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50B0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স্ফীত</a:t>
            </a:r>
            <a:r>
              <a:rPr lang="en-US" sz="3600" dirty="0">
                <a:solidFill>
                  <a:srgbClr val="50B0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50B0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600" dirty="0">
                <a:solidFill>
                  <a:srgbClr val="50B0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50B0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600" dirty="0">
                <a:solidFill>
                  <a:srgbClr val="50B0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50B0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600" dirty="0">
              <a:solidFill>
                <a:srgbClr val="50B06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2485685"/>
              </p:ext>
            </p:extLst>
          </p:nvPr>
        </p:nvGraphicFramePr>
        <p:xfrm>
          <a:off x="672353" y="-100603"/>
          <a:ext cx="10999694" cy="41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2" y="3917295"/>
            <a:ext cx="2484911" cy="124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09" y="3982864"/>
            <a:ext cx="2196692" cy="1369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35" y="3775815"/>
            <a:ext cx="2167965" cy="1625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555" y="3917297"/>
            <a:ext cx="2511422" cy="14085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82" y="5728447"/>
            <a:ext cx="1694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মিস্টি</a:t>
            </a:r>
            <a:r>
              <a:rPr lang="en-US" sz="32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2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1290" y="5728446"/>
            <a:ext cx="194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ডালিয়ার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9452" y="5728446"/>
            <a:ext cx="1694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</a:t>
            </a:r>
            <a:endParaRPr lang="en-US" sz="3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1711" y="5585012"/>
            <a:ext cx="1694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করলার</a:t>
            </a:r>
            <a:r>
              <a:rPr lang="en-US" sz="3200" dirty="0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21A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200" dirty="0">
              <a:solidFill>
                <a:srgbClr val="321A9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10" y="1337748"/>
            <a:ext cx="2129271" cy="2842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90" y="1196992"/>
            <a:ext cx="2147454" cy="2866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17" y="1771026"/>
            <a:ext cx="3445655" cy="2292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0345" y="213908"/>
            <a:ext cx="569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dirty="0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রক্ষার্থে</a:t>
            </a:r>
            <a:r>
              <a:rPr lang="en-US" sz="3600" dirty="0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44F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3600" dirty="0">
              <a:solidFill>
                <a:srgbClr val="44FF0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617" y="4447738"/>
            <a:ext cx="33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</a:t>
            </a:r>
            <a:r>
              <a:rPr lang="en-US" sz="3600" dirty="0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</a:t>
            </a:r>
            <a:r>
              <a:rPr lang="en-US" sz="3600" dirty="0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30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600" dirty="0">
              <a:solidFill>
                <a:srgbClr val="C030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526" y="4447738"/>
            <a:ext cx="33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60327" y="4447737"/>
            <a:ext cx="346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আরোহী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80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345</Words>
  <Application>Microsoft Office PowerPoint</Application>
  <PresentationFormat>Widescreen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আজকের পাঠে 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</dc:title>
  <dc:creator>km computer</dc:creator>
  <cp:lastModifiedBy>Shabu Ahmed</cp:lastModifiedBy>
  <cp:revision>54</cp:revision>
  <dcterms:created xsi:type="dcterms:W3CDTF">2017-11-07T05:19:49Z</dcterms:created>
  <dcterms:modified xsi:type="dcterms:W3CDTF">2019-03-12T14:41:24Z</dcterms:modified>
</cp:coreProperties>
</file>