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59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E1E09-2B91-4521-A0B6-D163E9D5D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92AE1B-6910-41F8-9FEE-4D2B7F19E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AF7501-64A1-4C8D-A057-A30435A0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463-AF24-4655-BE26-F35C8D1955DC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FEB02D-FF9E-47DE-9426-F040EBA1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B6EC51-F923-4CC8-96DB-6C23A67F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EEC3-7FFC-4846-8EC9-67985CFBC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78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B5C61-A1BE-4DA9-87B1-DE5BF74E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D64A8A-DC25-411B-B952-61624E74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54C50D-B041-4FCE-85C7-A5033E18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463-AF24-4655-BE26-F35C8D1955DC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22393E-BC82-4FD2-AE38-896BE3E9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CB981A-3EA8-4684-A474-A97F6B1B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EEC3-7FFC-4846-8EC9-67985CFBC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97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7DD727-DDA5-427E-8D2F-3E1718695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ED43FE-EA2E-4182-B68E-5FCF1E731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1F17BC-B427-4156-ACCC-91B7CC81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463-AF24-4655-BE26-F35C8D1955DC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E5BEB6-7491-453D-95E2-8FCBF396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4F4463-06E1-4469-9B9A-B9001254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EEC3-7FFC-4846-8EC9-67985CFBC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86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CC3E33-DC4C-48A7-BF77-27403E72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030568-5270-4191-99AA-0146C589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1102B8-1529-4E4D-AB0B-407031D5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463-AF24-4655-BE26-F35C8D1955DC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385113-B13A-46BF-A7C7-0AEB403C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5B3B2E-AA34-43A4-AF17-B8BB8384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EEC3-7FFC-4846-8EC9-67985CFBC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59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F8F0E-C101-4FF4-9469-C2926E26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5DAE17-2D55-4707-915B-3B8A7FABA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AB8806-72AF-4954-BBD9-EF268875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463-AF24-4655-BE26-F35C8D1955DC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531913-C883-488F-B3C0-98125907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7114D5-CB4C-4288-9C93-53D4C47F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EEC3-7FFC-4846-8EC9-67985CFBC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99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F95C3-BD59-43D6-9E02-F17CF8B4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9F4162-C09D-4C19-A11F-6DD6972ED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F040217-489B-43EF-ADCB-BE1FA3C6D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B10E0E-B3A5-475B-B1D5-2F6309A4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463-AF24-4655-BE26-F35C8D1955DC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FBA3EE-24B6-4190-A84D-FA7FDD2F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2C370C-6A39-4E9C-9834-CF922BC2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EEC3-7FFC-4846-8EC9-67985CFBC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07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B4DF9E-4EE7-4B39-A777-B78CD356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FE56F1-08CC-4B4B-8974-FEFA3093A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B6AA63-5DE2-43EF-A908-94AEE174F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FB8EF9-20E3-4521-BE90-548B92009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E6178A6-79B8-4E6C-89BA-C386DE27E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4574230-9281-4016-85BC-E89F3903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463-AF24-4655-BE26-F35C8D1955DC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6F76B9B-059E-411B-B650-D93291F0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221DB5-0700-46A6-9B6B-08ECD0B8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EEC3-7FFC-4846-8EC9-67985CFBC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26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2E06B-D2A6-4A73-941A-666D80D6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A664CC-A140-4A6A-A21C-ADB5E1EF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463-AF24-4655-BE26-F35C8D1955DC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5BC7DE-EDFA-44A3-9A0D-6B201F78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7BC042-3A53-4077-8882-CBF391F2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EEC3-7FFC-4846-8EC9-67985CFBC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14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C15558-41F5-4085-AF30-5B7FF55E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463-AF24-4655-BE26-F35C8D1955DC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18FCC41-3056-4CCD-AB04-DB45FEAE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4B14A0-224A-428A-9640-36265BE4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EEC3-7FFC-4846-8EC9-67985CFBC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02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1C7D9-FF06-4CC2-AF72-C2764592A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C5CEC6-4FF4-4DD5-98C6-D909AE425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6AF81F-BD4A-43D8-B00F-D9AB4399F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1A19F7-6C68-456D-8C9D-677CF6A2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463-AF24-4655-BE26-F35C8D1955DC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D8299B-3CE4-4D34-BFAE-5DD1E44C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0FF4CE-E5F5-4FAD-B518-8FCC573F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EEC3-7FFC-4846-8EC9-67985CFBC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18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D4E0A-404C-45B2-B3A2-D59F86C8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1F4F17-7A10-4845-8E93-1C978DC2E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DE2EE-DACB-4592-8873-2208ECDCD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7E1884-0B8F-4949-B108-95A374B8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463-AF24-4655-BE26-F35C8D1955DC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82E5B8-C515-4BC2-A75B-46E738EE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A1EAC4-0E15-4079-A202-2DA67BB2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EEC3-7FFC-4846-8EC9-67985CFBC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37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1AACCA3-CE35-4A75-AA5E-9D1BCFC4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B30A35-9844-490C-A9B3-6096BAB85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6A07DF-A93C-42B8-826A-A244D8B17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E463-AF24-4655-BE26-F35C8D1955DC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F6F20D-9EB3-47AC-BB83-D9D44BB15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242E7-291E-430E-9E31-32E8E0DB7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EEC3-7FFC-4846-8EC9-67985CFBC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03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2E20F4-197E-4E39-A88A-517A8CE0E8A9}"/>
              </a:ext>
            </a:extLst>
          </p:cNvPr>
          <p:cNvSpPr txBox="1"/>
          <p:nvPr/>
        </p:nvSpPr>
        <p:spPr>
          <a:xfrm>
            <a:off x="2997200" y="2153333"/>
            <a:ext cx="6197600" cy="17997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96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D,contennt Picture 2\ciber.jpg">
            <a:extLst>
              <a:ext uri="{FF2B5EF4-FFF2-40B4-BE49-F238E27FC236}">
                <a16:creationId xmlns:a16="http://schemas.microsoft.com/office/drawing/2014/main" xmlns="" id="{299C28A5-D201-4AF5-8EBC-AB0928F1B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514475"/>
            <a:ext cx="6248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0CC9849-2146-4937-981A-EBE06D2A6EB9}"/>
              </a:ext>
            </a:extLst>
          </p:cNvPr>
          <p:cNvSpPr/>
          <p:nvPr/>
        </p:nvSpPr>
        <p:spPr>
          <a:xfrm>
            <a:off x="1173842" y="5616807"/>
            <a:ext cx="8752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অপরাধীদের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7441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CA9FAD-46F4-4C6C-83BD-CFE0141D6138}"/>
              </a:ext>
            </a:extLst>
          </p:cNvPr>
          <p:cNvSpPr txBox="1"/>
          <p:nvPr/>
        </p:nvSpPr>
        <p:spPr>
          <a:xfrm>
            <a:off x="1579823" y="1275693"/>
            <a:ext cx="3484545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24E136-8983-45F6-9B97-0EBCB0AC4895}"/>
              </a:ext>
            </a:extLst>
          </p:cNvPr>
          <p:cNvSpPr txBox="1"/>
          <p:nvPr/>
        </p:nvSpPr>
        <p:spPr>
          <a:xfrm>
            <a:off x="1579824" y="284422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ার অপরাধী কারা?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5750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F40C85-7204-4C16-B408-53B69D74F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5314" y="1513355"/>
            <a:ext cx="6981372" cy="3670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F58B70-BD2F-49CC-890B-62B2396F1E36}"/>
              </a:ext>
            </a:extLst>
          </p:cNvPr>
          <p:cNvSpPr txBox="1"/>
          <p:nvPr/>
        </p:nvSpPr>
        <p:spPr>
          <a:xfrm>
            <a:off x="1851665" y="5413477"/>
            <a:ext cx="923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শ্যমূলক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আপত্তিকর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E65E1A-8FFE-4378-8D79-622A6473C2AE}"/>
              </a:ext>
            </a:extLst>
          </p:cNvPr>
          <p:cNvSpPr txBox="1"/>
          <p:nvPr/>
        </p:nvSpPr>
        <p:spPr>
          <a:xfrm>
            <a:off x="4796971" y="551971"/>
            <a:ext cx="2598057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স্প্যাম</a:t>
            </a:r>
          </a:p>
        </p:txBody>
      </p:sp>
    </p:spTree>
    <p:extLst>
      <p:ext uri="{BB962C8B-B14F-4D97-AF65-F5344CB8AC3E}">
        <p14:creationId xmlns:p14="http://schemas.microsoft.com/office/powerpoint/2010/main" xmlns="" val="372519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E2D28B3-A0FB-48B7-A731-314DEDAEA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014" y="1955408"/>
            <a:ext cx="5217986" cy="269044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D94AE6-B749-4522-AB35-3AC113B85262}"/>
              </a:ext>
            </a:extLst>
          </p:cNvPr>
          <p:cNvSpPr/>
          <p:nvPr/>
        </p:nvSpPr>
        <p:spPr>
          <a:xfrm>
            <a:off x="5321181" y="667351"/>
            <a:ext cx="1832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প্রতারণা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1458B3-9A70-4679-9BBA-FA1DF3465670}"/>
              </a:ext>
            </a:extLst>
          </p:cNvPr>
          <p:cNvSpPr/>
          <p:nvPr/>
        </p:nvSpPr>
        <p:spPr>
          <a:xfrm>
            <a:off x="6647915" y="4938041"/>
            <a:ext cx="4443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মোবাইলে ভুল তথ্য দিয়ে প্রতারণা।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E:\MOTIAR\D,contennt Picture 2\sib 12.jpg">
            <a:extLst>
              <a:ext uri="{FF2B5EF4-FFF2-40B4-BE49-F238E27FC236}">
                <a16:creationId xmlns:a16="http://schemas.microsoft.com/office/drawing/2014/main" xmlns="" id="{9980E517-DF28-4369-B463-B20A05AB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7915" y="2061027"/>
            <a:ext cx="4763328" cy="25545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B8E213E-1264-48EA-A13C-64427E282E3C}"/>
              </a:ext>
            </a:extLst>
          </p:cNvPr>
          <p:cNvSpPr/>
          <p:nvPr/>
        </p:nvSpPr>
        <p:spPr>
          <a:xfrm>
            <a:off x="878014" y="4938042"/>
            <a:ext cx="4443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ভুল পরিচয় দিয়ে প্রতারণা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83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EB4747-C835-4C5A-B747-50B3B8F59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9028" y="1080632"/>
            <a:ext cx="6807199" cy="37642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1E26C1E-2249-402E-A099-260CB556DE80}"/>
              </a:ext>
            </a:extLst>
          </p:cNvPr>
          <p:cNvSpPr/>
          <p:nvPr/>
        </p:nvSpPr>
        <p:spPr>
          <a:xfrm>
            <a:off x="3830536" y="461574"/>
            <a:ext cx="3833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আপত্তিকর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0E187D1-98F5-4C46-91D0-40528A801815}"/>
              </a:ext>
            </a:extLst>
          </p:cNvPr>
          <p:cNvSpPr/>
          <p:nvPr/>
        </p:nvSpPr>
        <p:spPr>
          <a:xfrm>
            <a:off x="534572" y="5159663"/>
            <a:ext cx="10133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ইচ্ছাকৃত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শত্রুতামূলকভাবে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আপত্তিকর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ইউটিউবের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91517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8DE07E-A2E0-4A97-8299-4C7CD20C1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3765" y="1453042"/>
            <a:ext cx="5937931" cy="33363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F0517D-CA82-469A-92D1-6D5D20D0D3C9}"/>
              </a:ext>
            </a:extLst>
          </p:cNvPr>
          <p:cNvSpPr/>
          <p:nvPr/>
        </p:nvSpPr>
        <p:spPr>
          <a:xfrm>
            <a:off x="1569131" y="5206481"/>
            <a:ext cx="934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মোবাইলসহ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D7F415-8A27-4146-B07F-DA293C3369D0}"/>
              </a:ext>
            </a:extLst>
          </p:cNvPr>
          <p:cNvSpPr txBox="1"/>
          <p:nvPr/>
        </p:nvSpPr>
        <p:spPr>
          <a:xfrm>
            <a:off x="5194017" y="463969"/>
            <a:ext cx="209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</p:spTree>
    <p:extLst>
      <p:ext uri="{BB962C8B-B14F-4D97-AF65-F5344CB8AC3E}">
        <p14:creationId xmlns:p14="http://schemas.microsoft.com/office/powerpoint/2010/main" xmlns="" val="33494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D8828F-13A4-4D6F-829E-216A5CFD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5371" y="1828815"/>
            <a:ext cx="5341257" cy="34336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BF5650-4D8E-401C-B33E-E4BFC561E964}"/>
              </a:ext>
            </a:extLst>
          </p:cNvPr>
          <p:cNvSpPr/>
          <p:nvPr/>
        </p:nvSpPr>
        <p:spPr>
          <a:xfrm>
            <a:off x="1364343" y="5448178"/>
            <a:ext cx="9158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সংঘাতও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সংঘঠিত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166BD8-8C84-4347-9A48-C569F78B7ABF}"/>
              </a:ext>
            </a:extLst>
          </p:cNvPr>
          <p:cNvSpPr/>
          <p:nvPr/>
        </p:nvSpPr>
        <p:spPr>
          <a:xfrm>
            <a:off x="5373074" y="683684"/>
            <a:ext cx="1718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1276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FE2168-59DA-468E-B8D9-6656A765282C}"/>
              </a:ext>
            </a:extLst>
          </p:cNvPr>
          <p:cNvSpPr txBox="1"/>
          <p:nvPr/>
        </p:nvSpPr>
        <p:spPr>
          <a:xfrm>
            <a:off x="1741714" y="2951946"/>
            <a:ext cx="870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সোচ্ছার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2C5CA7-FDD8-4DCB-8F3B-68F30C472861}"/>
              </a:ext>
            </a:extLst>
          </p:cNvPr>
          <p:cNvSpPr txBox="1"/>
          <p:nvPr/>
        </p:nvSpPr>
        <p:spPr>
          <a:xfrm>
            <a:off x="2046514" y="1277257"/>
            <a:ext cx="3425818" cy="6359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12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E7BAC8-0FD5-4649-9EDB-CD9DF1F8B101}"/>
              </a:ext>
            </a:extLst>
          </p:cNvPr>
          <p:cNvSpPr txBox="1"/>
          <p:nvPr/>
        </p:nvSpPr>
        <p:spPr>
          <a:xfrm>
            <a:off x="1422399" y="1625600"/>
            <a:ext cx="6722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কত সালে রামু বৌদ্ধ বিহার পুড়িয়ে দেওয়া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1C94C4-6A1E-4EA2-A91F-133B0B803851}"/>
              </a:ext>
            </a:extLst>
          </p:cNvPr>
          <p:cNvSpPr txBox="1"/>
          <p:nvPr/>
        </p:nvSpPr>
        <p:spPr>
          <a:xfrm>
            <a:off x="1422399" y="1030514"/>
            <a:ext cx="224971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CBD40B-3B9B-42A3-BF4F-381702160BE5}"/>
              </a:ext>
            </a:extLst>
          </p:cNvPr>
          <p:cNvSpPr txBox="1"/>
          <p:nvPr/>
        </p:nvSpPr>
        <p:spPr>
          <a:xfrm>
            <a:off x="1422399" y="2431926"/>
            <a:ext cx="4865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ম্যারাথান দৌড়ে কি ঘটেছিল?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74B5FA-E5F1-4A76-B74B-2012A9B1FEDC}"/>
              </a:ext>
            </a:extLst>
          </p:cNvPr>
          <p:cNvSpPr txBox="1"/>
          <p:nvPr/>
        </p:nvSpPr>
        <p:spPr>
          <a:xfrm>
            <a:off x="1422399" y="3309279"/>
            <a:ext cx="4151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স্প্যাম কি?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31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9AE6AE-CFE7-4434-B28D-BFE7CBAE8D53}"/>
              </a:ext>
            </a:extLst>
          </p:cNvPr>
          <p:cNvSpPr/>
          <p:nvPr/>
        </p:nvSpPr>
        <p:spPr>
          <a:xfrm>
            <a:off x="596426" y="2721114"/>
            <a:ext cx="9942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স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তর্কতা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সে সম্পর্কে লিখে আনবে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96F5CDD-BAF0-4F54-B557-455660EB0C51}"/>
              </a:ext>
            </a:extLst>
          </p:cNvPr>
          <p:cNvSpPr/>
          <p:nvPr/>
        </p:nvSpPr>
        <p:spPr>
          <a:xfrm>
            <a:off x="902118" y="1042182"/>
            <a:ext cx="3701143" cy="63098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91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D9557E-12AC-4014-AE40-C105E522C3EF}"/>
              </a:ext>
            </a:extLst>
          </p:cNvPr>
          <p:cNvSpPr txBox="1"/>
          <p:nvPr/>
        </p:nvSpPr>
        <p:spPr>
          <a:xfrm>
            <a:off x="682676" y="3901240"/>
            <a:ext cx="459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F9B55E-20E1-4995-B8D9-2A800C607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3502" y="1460559"/>
            <a:ext cx="2048513" cy="1941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386BB0-DEAD-4446-BB90-BAA287640DCA}"/>
              </a:ext>
            </a:extLst>
          </p:cNvPr>
          <p:cNvSpPr txBox="1"/>
          <p:nvPr/>
        </p:nvSpPr>
        <p:spPr>
          <a:xfrm>
            <a:off x="7671180" y="3647582"/>
            <a:ext cx="3224609" cy="176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অ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00B3EA-66CB-4088-9818-DFBEC2AE1652}"/>
              </a:ext>
            </a:extLst>
          </p:cNvPr>
          <p:cNvSpPr txBox="1"/>
          <p:nvPr/>
        </p:nvSpPr>
        <p:spPr>
          <a:xfrm>
            <a:off x="2660209" y="415574"/>
            <a:ext cx="6623276" cy="86527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5554"/>
              </a:avLst>
            </a:prstTxWarp>
            <a:spAutoFit/>
          </a:bodyPr>
          <a:lstStyle/>
          <a:p>
            <a:r>
              <a:rPr lang="bn-BD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032796"/>
            <a:ext cx="6217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আসমাউল হাসান</a:t>
            </a:r>
          </a:p>
          <a:p>
            <a:pPr algn="ctr">
              <a:buNone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মইদাম উচ্চ বিদ্যালয়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মোবাঃ নং-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01737989468</a:t>
            </a:r>
          </a:p>
        </p:txBody>
      </p:sp>
      <p:sp>
        <p:nvSpPr>
          <p:cNvPr id="9" name="Oval 8"/>
          <p:cNvSpPr/>
          <p:nvPr/>
        </p:nvSpPr>
        <p:spPr>
          <a:xfrm>
            <a:off x="2560320" y="1630680"/>
            <a:ext cx="2743200" cy="2057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128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07C465-C662-46AC-B990-49BDCB21BB17}"/>
              </a:ext>
            </a:extLst>
          </p:cNvPr>
          <p:cNvSpPr txBox="1"/>
          <p:nvPr/>
        </p:nvSpPr>
        <p:spPr>
          <a:xfrm>
            <a:off x="3106057" y="1727199"/>
            <a:ext cx="5515429" cy="310605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94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4">
            <a:extLst>
              <a:ext uri="{FF2B5EF4-FFF2-40B4-BE49-F238E27FC236}">
                <a16:creationId xmlns:a16="http://schemas.microsoft.com/office/drawing/2014/main" xmlns="" id="{BF07827F-1D84-48E8-A0EB-CC83FDF65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769" y="1290577"/>
            <a:ext cx="3590576" cy="3802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42FE82-52A9-4170-9641-373C22E2F219}"/>
              </a:ext>
            </a:extLst>
          </p:cNvPr>
          <p:cNvSpPr txBox="1"/>
          <p:nvPr/>
        </p:nvSpPr>
        <p:spPr>
          <a:xfrm>
            <a:off x="2200855" y="585642"/>
            <a:ext cx="3278403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 ধরনের ঘটনাকে কি বলা হয়?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5E7ADA-F518-4874-B7A5-23047E59D9E4}"/>
              </a:ext>
            </a:extLst>
          </p:cNvPr>
          <p:cNvSpPr txBox="1"/>
          <p:nvPr/>
        </p:nvSpPr>
        <p:spPr>
          <a:xfrm>
            <a:off x="3015441" y="5336590"/>
            <a:ext cx="137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অপরাধ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8ECA18-59D7-44B2-9067-599E49A73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6545" y="1347442"/>
            <a:ext cx="4328645" cy="36890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CAD46D-F915-45F6-9670-62EAFCE1A5E3}"/>
              </a:ext>
            </a:extLst>
          </p:cNvPr>
          <p:cNvSpPr txBox="1"/>
          <p:nvPr/>
        </p:nvSpPr>
        <p:spPr>
          <a:xfrm>
            <a:off x="6774073" y="524024"/>
            <a:ext cx="379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এ ধরনের অপরাধকে কি বলা হয়?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F22E8D-979C-40D2-AB46-8FC28677BE1F}"/>
              </a:ext>
            </a:extLst>
          </p:cNvPr>
          <p:cNvSpPr txBox="1"/>
          <p:nvPr/>
        </p:nvSpPr>
        <p:spPr>
          <a:xfrm>
            <a:off x="7932000" y="5279725"/>
            <a:ext cx="212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সাইবার অপরাধ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04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CC45F3-8E57-4CA3-B1FF-5037B3251B7F}"/>
              </a:ext>
            </a:extLst>
          </p:cNvPr>
          <p:cNvSpPr/>
          <p:nvPr/>
        </p:nvSpPr>
        <p:spPr>
          <a:xfrm>
            <a:off x="3026727" y="2245736"/>
            <a:ext cx="5805714" cy="146594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সাইবার অপরাধ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86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D9A663-C66A-469A-8A3B-D4C09EDACFC2}"/>
              </a:ext>
            </a:extLst>
          </p:cNvPr>
          <p:cNvSpPr/>
          <p:nvPr/>
        </p:nvSpPr>
        <p:spPr>
          <a:xfrm>
            <a:off x="2249713" y="465669"/>
            <a:ext cx="2902858" cy="97159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bn-BD" sz="4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8EFC56-F0A5-4AE7-B5D7-6CEDA6B84C5E}"/>
              </a:ext>
            </a:extLst>
          </p:cNvPr>
          <p:cNvSpPr txBox="1"/>
          <p:nvPr/>
        </p:nvSpPr>
        <p:spPr>
          <a:xfrm>
            <a:off x="2133599" y="2583281"/>
            <a:ext cx="60678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8B68A2-33E6-4530-B71F-CC1B4F5EA081}"/>
              </a:ext>
            </a:extLst>
          </p:cNvPr>
          <p:cNvSpPr txBox="1"/>
          <p:nvPr/>
        </p:nvSpPr>
        <p:spPr>
          <a:xfrm>
            <a:off x="2133599" y="1821321"/>
            <a:ext cx="606786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অপরাধ কি তা বলতে 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7CDCC2-F7F6-439C-898D-D30FDF029831}"/>
              </a:ext>
            </a:extLst>
          </p:cNvPr>
          <p:cNvSpPr txBox="1"/>
          <p:nvPr/>
        </p:nvSpPr>
        <p:spPr>
          <a:xfrm>
            <a:off x="2133599" y="3429000"/>
            <a:ext cx="606786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অপরাধের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13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082129-5D94-48C6-BD6E-ADEEB94F6E69}"/>
              </a:ext>
            </a:extLst>
          </p:cNvPr>
          <p:cNvSpPr txBox="1"/>
          <p:nvPr/>
        </p:nvSpPr>
        <p:spPr>
          <a:xfrm>
            <a:off x="667659" y="2890391"/>
            <a:ext cx="11161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জিক অপরাধ কার্যক্রমকে বিঘ্ন ঘটায় বা ঘটাতে পারে এমন ধরণের কর্মকান্ডই অপরাধ।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যেমন কাউকে হুমকি দেওয়া, স্কুল পালানো, চুরি করা ইত্যাদি।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A27A2D-871C-4681-B8A5-E451E55D13C2}"/>
              </a:ext>
            </a:extLst>
          </p:cNvPr>
          <p:cNvSpPr txBox="1"/>
          <p:nvPr/>
        </p:nvSpPr>
        <p:spPr>
          <a:xfrm>
            <a:off x="5017478" y="511625"/>
            <a:ext cx="2461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 কি?</a:t>
            </a:r>
            <a:endParaRPr lang="en-US" sz="4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22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5DEA3E8-DEEA-45A5-AED9-F2A8ED408FB7}"/>
              </a:ext>
            </a:extLst>
          </p:cNvPr>
          <p:cNvGrpSpPr/>
          <p:nvPr/>
        </p:nvGrpSpPr>
        <p:grpSpPr>
          <a:xfrm>
            <a:off x="1645208" y="1144905"/>
            <a:ext cx="8622964" cy="4568190"/>
            <a:chOff x="1645208" y="1144905"/>
            <a:chExt cx="8622964" cy="4568190"/>
          </a:xfrm>
        </p:grpSpPr>
        <p:pic>
          <p:nvPicPr>
            <p:cNvPr id="3" name="Content Placeholder 4">
              <a:extLst>
                <a:ext uri="{FF2B5EF4-FFF2-40B4-BE49-F238E27FC236}">
                  <a16:creationId xmlns:a16="http://schemas.microsoft.com/office/drawing/2014/main" xmlns="" id="{6CFEF264-CF14-4C79-B612-F15B217B7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3710"/>
            <a:stretch/>
          </p:blipFill>
          <p:spPr>
            <a:xfrm>
              <a:off x="1645208" y="1144905"/>
              <a:ext cx="3783595" cy="223863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4" name="Content Placeholder 11">
              <a:extLst>
                <a:ext uri="{FF2B5EF4-FFF2-40B4-BE49-F238E27FC236}">
                  <a16:creationId xmlns:a16="http://schemas.microsoft.com/office/drawing/2014/main" xmlns="" id="{863FE100-3D60-41BC-AED1-4652DDF76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129" t="5539" r="29385" b="30729"/>
            <a:stretch/>
          </p:blipFill>
          <p:spPr>
            <a:xfrm>
              <a:off x="6285802" y="1190363"/>
              <a:ext cx="3917614" cy="223863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xmlns="" id="{9D734057-723E-496A-A236-F5417D7AB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1"/>
            <a:stretch/>
          </p:blipFill>
          <p:spPr>
            <a:xfrm>
              <a:off x="1645921" y="3723371"/>
              <a:ext cx="3782882" cy="198972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6" name="Content Placeholder 11">
              <a:extLst>
                <a:ext uri="{FF2B5EF4-FFF2-40B4-BE49-F238E27FC236}">
                  <a16:creationId xmlns:a16="http://schemas.microsoft.com/office/drawing/2014/main" xmlns="" id="{D988EC3F-0304-491D-8BDD-B43B7FB31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08807" y="3682852"/>
              <a:ext cx="3959365" cy="192323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9C0DB3-7A4C-4D03-9EB9-BC89C47DB7BC}"/>
              </a:ext>
            </a:extLst>
          </p:cNvPr>
          <p:cNvSpPr txBox="1"/>
          <p:nvPr/>
        </p:nvSpPr>
        <p:spPr>
          <a:xfrm>
            <a:off x="1017116" y="6023563"/>
            <a:ext cx="10537372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২০১২ সালের ৩০ সেপ্টেম্বর চট্রগ্রামের  রামুতে রাতের অন্ধকারে অসংখ্য বৌদ্ধ বিহার পুড়িয়ে দেওয়া হয়েছিল।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C27BF4-CD49-4415-A58E-7F91C34AF8E3}"/>
              </a:ext>
            </a:extLst>
          </p:cNvPr>
          <p:cNvSpPr txBox="1"/>
          <p:nvPr/>
        </p:nvSpPr>
        <p:spPr>
          <a:xfrm>
            <a:off x="5030219" y="412945"/>
            <a:ext cx="213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সাইবার অপরাধ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27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C18000A-C273-419F-AB3A-5B3F9B1935DA}"/>
              </a:ext>
            </a:extLst>
          </p:cNvPr>
          <p:cNvGrpSpPr/>
          <p:nvPr/>
        </p:nvGrpSpPr>
        <p:grpSpPr>
          <a:xfrm>
            <a:off x="906895" y="2321169"/>
            <a:ext cx="9994555" cy="2771336"/>
            <a:chOff x="906895" y="2321169"/>
            <a:chExt cx="9994555" cy="27713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8D5A777-EE36-4295-8477-E5B63BB1B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6895" y="2321169"/>
              <a:ext cx="4769726" cy="27713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68B17D5-A8BB-4CE8-BB7A-EE533332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14868" y="2321169"/>
              <a:ext cx="4486582" cy="277133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82CB9F-4383-4519-BDE8-BFB01D74AB50}"/>
              </a:ext>
            </a:extLst>
          </p:cNvPr>
          <p:cNvSpPr txBox="1"/>
          <p:nvPr/>
        </p:nvSpPr>
        <p:spPr>
          <a:xfrm>
            <a:off x="1139483" y="5562098"/>
            <a:ext cx="869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বস্টন শহরে ম্যারাথন দৌড়ের শেষে দর্শকদের মাঝে শক্তিশালী বোমা বিস্ফোরিত হয়েছিল।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9EB567-1349-4426-B72C-EA609592BA24}"/>
              </a:ext>
            </a:extLst>
          </p:cNvPr>
          <p:cNvSpPr txBox="1"/>
          <p:nvPr/>
        </p:nvSpPr>
        <p:spPr>
          <a:xfrm>
            <a:off x="5012788" y="692401"/>
            <a:ext cx="216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সাইবার অপরাধ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42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93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88" y="5605306"/>
            <a:ext cx="10757823" cy="654817"/>
          </a:xfr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২০১১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য়র্ক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টাইমস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ছাপা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1" t="10265" r="6212" b="11854"/>
          <a:stretch/>
        </p:blipFill>
        <p:spPr bwMode="auto">
          <a:xfrm>
            <a:off x="1344637" y="1238627"/>
            <a:ext cx="9234713" cy="3483430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73703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363</Words>
  <Application>Microsoft Office PowerPoint</Application>
  <PresentationFormat>Custom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২০১১ সালের ৯ জুন নিউইয়র্ক টাইমস পত্রিকায় একটি সংবাদ ছাপা হয়।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kalpona Begum</dc:creator>
  <cp:lastModifiedBy>PC</cp:lastModifiedBy>
  <cp:revision>111</cp:revision>
  <dcterms:created xsi:type="dcterms:W3CDTF">2019-12-11T09:24:51Z</dcterms:created>
  <dcterms:modified xsi:type="dcterms:W3CDTF">2020-01-28T17:48:22Z</dcterms:modified>
</cp:coreProperties>
</file>