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0" r:id="rId3"/>
    <p:sldId id="259" r:id="rId4"/>
    <p:sldId id="263" r:id="rId5"/>
    <p:sldId id="262" r:id="rId6"/>
    <p:sldId id="264" r:id="rId7"/>
    <p:sldId id="261" r:id="rId8"/>
    <p:sldId id="267" r:id="rId9"/>
    <p:sldId id="269" r:id="rId10"/>
    <p:sldId id="268" r:id="rId11"/>
    <p:sldId id="265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3A5A338-233B-45E5-80D5-E3BEC0026DF0}">
          <p14:sldIdLst>
            <p14:sldId id="257"/>
            <p14:sldId id="260"/>
            <p14:sldId id="259"/>
            <p14:sldId id="263"/>
            <p14:sldId id="262"/>
            <p14:sldId id="264"/>
            <p14:sldId id="261"/>
            <p14:sldId id="267"/>
            <p14:sldId id="269"/>
            <p14:sldId id="268"/>
            <p14:sldId id="265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31"/>
    <a:srgbClr val="15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26625-B158-47E6-AFF4-3627392D51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15F05-7365-432B-BCDE-6237A9AD6FE7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4E66D-6480-4079-A9A7-1D51540E36A2}" type="parTrans" cxnId="{2A47ECAC-1BB7-406D-9D24-1FC42AE39379}">
      <dgm:prSet/>
      <dgm:spPr/>
      <dgm:t>
        <a:bodyPr/>
        <a:lstStyle/>
        <a:p>
          <a:endParaRPr lang="en-US"/>
        </a:p>
      </dgm:t>
    </dgm:pt>
    <dgm:pt modelId="{FD18D8D7-E964-4A03-BC92-2939C44F9420}" type="sibTrans" cxnId="{2A47ECAC-1BB7-406D-9D24-1FC42AE39379}">
      <dgm:prSet/>
      <dgm:spPr/>
      <dgm:t>
        <a:bodyPr/>
        <a:lstStyle/>
        <a:p>
          <a:endParaRPr lang="en-US"/>
        </a:p>
      </dgm:t>
    </dgm:pt>
    <dgm:pt modelId="{D6E52C6D-EEA9-4981-B347-D0304A7EC7EF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 বিভিন্ন রোগের নাম বলতে পারবে ।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7B4554-244E-4C24-B157-D233A6A08035}" type="parTrans" cxnId="{FA7A94E0-7977-4864-9471-6761ACD4ACDB}">
      <dgm:prSet/>
      <dgm:spPr/>
      <dgm:t>
        <a:bodyPr/>
        <a:lstStyle/>
        <a:p>
          <a:endParaRPr lang="en-US"/>
        </a:p>
      </dgm:t>
    </dgm:pt>
    <dgm:pt modelId="{A33C22BE-5DEE-42BB-88EA-009574219229}" type="sibTrans" cxnId="{FA7A94E0-7977-4864-9471-6761ACD4ACDB}">
      <dgm:prSet/>
      <dgm:spPr/>
      <dgm:t>
        <a:bodyPr/>
        <a:lstStyle/>
        <a:p>
          <a:endParaRPr lang="en-US"/>
        </a:p>
      </dgm:t>
    </dgm:pt>
    <dgm:pt modelId="{4B3AA88E-93F6-4E49-B5BD-74298CA2812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B2FF9-A90E-46C7-AA0C-C92E06402658}" type="parTrans" cxnId="{C67D9F2F-936F-4A34-936A-B417870EE929}">
      <dgm:prSet/>
      <dgm:spPr/>
      <dgm:t>
        <a:bodyPr/>
        <a:lstStyle/>
        <a:p>
          <a:endParaRPr lang="en-US"/>
        </a:p>
      </dgm:t>
    </dgm:pt>
    <dgm:pt modelId="{D3C1B661-4399-4895-B394-8B2A143F7DDC}" type="sibTrans" cxnId="{C67D9F2F-936F-4A34-936A-B417870EE929}">
      <dgm:prSet/>
      <dgm:spPr/>
      <dgm:t>
        <a:bodyPr/>
        <a:lstStyle/>
        <a:p>
          <a:endParaRPr lang="en-US"/>
        </a:p>
      </dgm:t>
    </dgm:pt>
    <dgm:pt modelId="{ABF82D57-8D30-415E-90E9-BA1316FFAF2F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কালার বিভিন্ন রোগের কারণ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পারবে।  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364A12-64BF-4613-AF0D-C9F29921B5F1}" type="parTrans" cxnId="{E174BF63-C084-4DB7-9E3D-CB4E871480B6}">
      <dgm:prSet/>
      <dgm:spPr/>
      <dgm:t>
        <a:bodyPr/>
        <a:lstStyle/>
        <a:p>
          <a:endParaRPr lang="en-US"/>
        </a:p>
      </dgm:t>
    </dgm:pt>
    <dgm:pt modelId="{81FB84E1-C0B3-4180-BE13-583976465BC4}" type="sibTrans" cxnId="{E174BF63-C084-4DB7-9E3D-CB4E871480B6}">
      <dgm:prSet/>
      <dgm:spPr/>
      <dgm:t>
        <a:bodyPr/>
        <a:lstStyle/>
        <a:p>
          <a:endParaRPr lang="en-US"/>
        </a:p>
      </dgm:t>
    </dgm:pt>
    <dgm:pt modelId="{09C762FC-0D51-42BB-A4EC-A7C5A373B42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ABD395-727A-4C0E-A340-0FD98AB6EF7A}" type="parTrans" cxnId="{FF529E05-4F18-47C9-94BF-8636412E8426}">
      <dgm:prSet/>
      <dgm:spPr/>
      <dgm:t>
        <a:bodyPr/>
        <a:lstStyle/>
        <a:p>
          <a:endParaRPr lang="en-US"/>
        </a:p>
      </dgm:t>
    </dgm:pt>
    <dgm:pt modelId="{F4AF86FF-74A3-4683-A070-10B4812C51D0}" type="sibTrans" cxnId="{FF529E05-4F18-47C9-94BF-8636412E8426}">
      <dgm:prSet/>
      <dgm:spPr/>
      <dgm:t>
        <a:bodyPr/>
        <a:lstStyle/>
        <a:p>
          <a:endParaRPr lang="en-US"/>
        </a:p>
      </dgm:t>
    </dgm:pt>
    <dgm:pt modelId="{C656640D-D211-403A-B33F-304D7A0C85A8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ব্যাবস্থা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3A315A-99D8-4487-AEE6-10C280B7C22D}" type="parTrans" cxnId="{9CACC54C-5812-4A71-8496-EDDC3E8C9FD2}">
      <dgm:prSet/>
      <dgm:spPr/>
      <dgm:t>
        <a:bodyPr/>
        <a:lstStyle/>
        <a:p>
          <a:endParaRPr lang="en-US"/>
        </a:p>
      </dgm:t>
    </dgm:pt>
    <dgm:pt modelId="{45DF02C4-931E-4997-9ECD-957B80C4B0A8}" type="sibTrans" cxnId="{9CACC54C-5812-4A71-8496-EDDC3E8C9FD2}">
      <dgm:prSet/>
      <dgm:spPr/>
      <dgm:t>
        <a:bodyPr/>
        <a:lstStyle/>
        <a:p>
          <a:endParaRPr lang="en-US"/>
        </a:p>
      </dgm:t>
    </dgm:pt>
    <dgm:pt modelId="{B7BBB605-3805-404E-A2E1-54C0F5934692}" type="pres">
      <dgm:prSet presAssocID="{40026625-B158-47E6-AFF4-3627392D5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249071-A8A7-457D-9D47-14E7F1CAC3BC}" type="pres">
      <dgm:prSet presAssocID="{A1C15F05-7365-432B-BCDE-6237A9AD6FE7}" presName="composite" presStyleCnt="0"/>
      <dgm:spPr/>
    </dgm:pt>
    <dgm:pt modelId="{D7D4D216-CA98-49F1-A339-F1C406D527AC}" type="pres">
      <dgm:prSet presAssocID="{A1C15F05-7365-432B-BCDE-6237A9AD6F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984B-5A21-45C6-88AF-6555EDCADF2F}" type="pres">
      <dgm:prSet presAssocID="{A1C15F05-7365-432B-BCDE-6237A9AD6FE7}" presName="descendantText" presStyleLbl="alignAcc1" presStyleIdx="0" presStyleCnt="3" custLinFactNeighborX="229" custLinFactNeighborY="-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F7A92-1CAE-4138-AFAB-B2ACFE4CDABF}" type="pres">
      <dgm:prSet presAssocID="{FD18D8D7-E964-4A03-BC92-2939C44F9420}" presName="sp" presStyleCnt="0"/>
      <dgm:spPr/>
    </dgm:pt>
    <dgm:pt modelId="{AF2D2EB5-79E8-4397-900C-E657E15B376C}" type="pres">
      <dgm:prSet presAssocID="{4B3AA88E-93F6-4E49-B5BD-74298CA28127}" presName="composite" presStyleCnt="0"/>
      <dgm:spPr/>
    </dgm:pt>
    <dgm:pt modelId="{191B5095-2147-4D89-9010-CCB04E1BF180}" type="pres">
      <dgm:prSet presAssocID="{4B3AA88E-93F6-4E49-B5BD-74298CA281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95FD-487A-40AE-8BB2-ECEB2584F5C5}" type="pres">
      <dgm:prSet presAssocID="{4B3AA88E-93F6-4E49-B5BD-74298CA281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D747B-1150-4744-8B28-D9EA6CDDB59E}" type="pres">
      <dgm:prSet presAssocID="{D3C1B661-4399-4895-B394-8B2A143F7DDC}" presName="sp" presStyleCnt="0"/>
      <dgm:spPr/>
    </dgm:pt>
    <dgm:pt modelId="{0D206EF1-DAA9-4629-9CD4-81D2A7E704A1}" type="pres">
      <dgm:prSet presAssocID="{09C762FC-0D51-42BB-A4EC-A7C5A373B42F}" presName="composite" presStyleCnt="0"/>
      <dgm:spPr/>
    </dgm:pt>
    <dgm:pt modelId="{2E72C12C-EB2F-49BA-9755-6A2DAD7D524D}" type="pres">
      <dgm:prSet presAssocID="{09C762FC-0D51-42BB-A4EC-A7C5A373B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0852E-DA25-4785-965D-FBB001940B87}" type="pres">
      <dgm:prSet presAssocID="{09C762FC-0D51-42BB-A4EC-A7C5A373B42F}" presName="descendantText" presStyleLbl="alignAcc1" presStyleIdx="2" presStyleCnt="3" custLinFactNeighborX="225" custLinFactNeighborY="3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DF8F8-E691-4FBF-B442-165C97E831FA}" type="presOf" srcId="{09C762FC-0D51-42BB-A4EC-A7C5A373B42F}" destId="{2E72C12C-EB2F-49BA-9755-6A2DAD7D524D}" srcOrd="0" destOrd="0" presId="urn:microsoft.com/office/officeart/2005/8/layout/chevron2"/>
    <dgm:cxn modelId="{89A4A4F8-4A15-47D5-A3FE-3EB3082DE7CF}" type="presOf" srcId="{ABF82D57-8D30-415E-90E9-BA1316FFAF2F}" destId="{8D3E95FD-487A-40AE-8BB2-ECEB2584F5C5}" srcOrd="0" destOrd="0" presId="urn:microsoft.com/office/officeart/2005/8/layout/chevron2"/>
    <dgm:cxn modelId="{9CACC54C-5812-4A71-8496-EDDC3E8C9FD2}" srcId="{09C762FC-0D51-42BB-A4EC-A7C5A373B42F}" destId="{C656640D-D211-403A-B33F-304D7A0C85A8}" srcOrd="0" destOrd="0" parTransId="{583A315A-99D8-4487-AEE6-10C280B7C22D}" sibTransId="{45DF02C4-931E-4997-9ECD-957B80C4B0A8}"/>
    <dgm:cxn modelId="{FF529E05-4F18-47C9-94BF-8636412E8426}" srcId="{40026625-B158-47E6-AFF4-3627392D5114}" destId="{09C762FC-0D51-42BB-A4EC-A7C5A373B42F}" srcOrd="2" destOrd="0" parTransId="{73ABD395-727A-4C0E-A340-0FD98AB6EF7A}" sibTransId="{F4AF86FF-74A3-4683-A070-10B4812C51D0}"/>
    <dgm:cxn modelId="{C67D9F2F-936F-4A34-936A-B417870EE929}" srcId="{40026625-B158-47E6-AFF4-3627392D5114}" destId="{4B3AA88E-93F6-4E49-B5BD-74298CA28127}" srcOrd="1" destOrd="0" parTransId="{44FB2FF9-A90E-46C7-AA0C-C92E06402658}" sibTransId="{D3C1B661-4399-4895-B394-8B2A143F7DDC}"/>
    <dgm:cxn modelId="{A7C3BE60-F552-4375-B3D2-2073955DAFC8}" type="presOf" srcId="{C656640D-D211-403A-B33F-304D7A0C85A8}" destId="{FAC0852E-DA25-4785-965D-FBB001940B87}" srcOrd="0" destOrd="0" presId="urn:microsoft.com/office/officeart/2005/8/layout/chevron2"/>
    <dgm:cxn modelId="{EB09F773-71EB-4166-8A96-84D371E07D6A}" type="presOf" srcId="{40026625-B158-47E6-AFF4-3627392D5114}" destId="{B7BBB605-3805-404E-A2E1-54C0F5934692}" srcOrd="0" destOrd="0" presId="urn:microsoft.com/office/officeart/2005/8/layout/chevron2"/>
    <dgm:cxn modelId="{27915610-C5FE-4D5F-B1F8-81D1514C97A8}" type="presOf" srcId="{A1C15F05-7365-432B-BCDE-6237A9AD6FE7}" destId="{D7D4D216-CA98-49F1-A339-F1C406D527AC}" srcOrd="0" destOrd="0" presId="urn:microsoft.com/office/officeart/2005/8/layout/chevron2"/>
    <dgm:cxn modelId="{FA7A94E0-7977-4864-9471-6761ACD4ACDB}" srcId="{A1C15F05-7365-432B-BCDE-6237A9AD6FE7}" destId="{D6E52C6D-EEA9-4981-B347-D0304A7EC7EF}" srcOrd="0" destOrd="0" parTransId="{8D7B4554-244E-4C24-B157-D233A6A08035}" sibTransId="{A33C22BE-5DEE-42BB-88EA-009574219229}"/>
    <dgm:cxn modelId="{E174BF63-C084-4DB7-9E3D-CB4E871480B6}" srcId="{4B3AA88E-93F6-4E49-B5BD-74298CA28127}" destId="{ABF82D57-8D30-415E-90E9-BA1316FFAF2F}" srcOrd="0" destOrd="0" parTransId="{53364A12-64BF-4613-AF0D-C9F29921B5F1}" sibTransId="{81FB84E1-C0B3-4180-BE13-583976465BC4}"/>
    <dgm:cxn modelId="{1A00B018-2C7B-418E-B1A9-0F44724677A1}" type="presOf" srcId="{D6E52C6D-EEA9-4981-B347-D0304A7EC7EF}" destId="{C408984B-5A21-45C6-88AF-6555EDCADF2F}" srcOrd="0" destOrd="0" presId="urn:microsoft.com/office/officeart/2005/8/layout/chevron2"/>
    <dgm:cxn modelId="{2A47ECAC-1BB7-406D-9D24-1FC42AE39379}" srcId="{40026625-B158-47E6-AFF4-3627392D5114}" destId="{A1C15F05-7365-432B-BCDE-6237A9AD6FE7}" srcOrd="0" destOrd="0" parTransId="{0D14E66D-6480-4079-A9A7-1D51540E36A2}" sibTransId="{FD18D8D7-E964-4A03-BC92-2939C44F9420}"/>
    <dgm:cxn modelId="{0B09EBEB-0032-475A-8815-494F91DC7BFA}" type="presOf" srcId="{4B3AA88E-93F6-4E49-B5BD-74298CA28127}" destId="{191B5095-2147-4D89-9010-CCB04E1BF180}" srcOrd="0" destOrd="0" presId="urn:microsoft.com/office/officeart/2005/8/layout/chevron2"/>
    <dgm:cxn modelId="{CE96DA83-98E5-4717-A85C-987E317262D9}" type="presParOf" srcId="{B7BBB605-3805-404E-A2E1-54C0F5934692}" destId="{A0249071-A8A7-457D-9D47-14E7F1CAC3BC}" srcOrd="0" destOrd="0" presId="urn:microsoft.com/office/officeart/2005/8/layout/chevron2"/>
    <dgm:cxn modelId="{B2CA773A-7EE0-4426-BE2C-DE95A2750B6C}" type="presParOf" srcId="{A0249071-A8A7-457D-9D47-14E7F1CAC3BC}" destId="{D7D4D216-CA98-49F1-A339-F1C406D527AC}" srcOrd="0" destOrd="0" presId="urn:microsoft.com/office/officeart/2005/8/layout/chevron2"/>
    <dgm:cxn modelId="{2DF228FF-2FA0-4EE2-BB50-BF66E7D40255}" type="presParOf" srcId="{A0249071-A8A7-457D-9D47-14E7F1CAC3BC}" destId="{C408984B-5A21-45C6-88AF-6555EDCADF2F}" srcOrd="1" destOrd="0" presId="urn:microsoft.com/office/officeart/2005/8/layout/chevron2"/>
    <dgm:cxn modelId="{DE1C28F5-65D7-4CF1-9CF8-653F7BDAE08F}" type="presParOf" srcId="{B7BBB605-3805-404E-A2E1-54C0F5934692}" destId="{1A7F7A92-1CAE-4138-AFAB-B2ACFE4CDABF}" srcOrd="1" destOrd="0" presId="urn:microsoft.com/office/officeart/2005/8/layout/chevron2"/>
    <dgm:cxn modelId="{2CC9FC5C-EB5E-4975-AED8-5FC45F7210AC}" type="presParOf" srcId="{B7BBB605-3805-404E-A2E1-54C0F5934692}" destId="{AF2D2EB5-79E8-4397-900C-E657E15B376C}" srcOrd="2" destOrd="0" presId="urn:microsoft.com/office/officeart/2005/8/layout/chevron2"/>
    <dgm:cxn modelId="{CDA81DB4-CC8A-4B4F-975F-B84408ACB35A}" type="presParOf" srcId="{AF2D2EB5-79E8-4397-900C-E657E15B376C}" destId="{191B5095-2147-4D89-9010-CCB04E1BF180}" srcOrd="0" destOrd="0" presId="urn:microsoft.com/office/officeart/2005/8/layout/chevron2"/>
    <dgm:cxn modelId="{5F736AFE-FFF5-4D8D-B47A-9CBA664D95D4}" type="presParOf" srcId="{AF2D2EB5-79E8-4397-900C-E657E15B376C}" destId="{8D3E95FD-487A-40AE-8BB2-ECEB2584F5C5}" srcOrd="1" destOrd="0" presId="urn:microsoft.com/office/officeart/2005/8/layout/chevron2"/>
    <dgm:cxn modelId="{04134C37-B231-4797-B33B-995F4BCBA016}" type="presParOf" srcId="{B7BBB605-3805-404E-A2E1-54C0F5934692}" destId="{30AD747B-1150-4744-8B28-D9EA6CDDB59E}" srcOrd="3" destOrd="0" presId="urn:microsoft.com/office/officeart/2005/8/layout/chevron2"/>
    <dgm:cxn modelId="{1CC0E87E-3FB2-4EC4-B47C-32506B8A0FAC}" type="presParOf" srcId="{B7BBB605-3805-404E-A2E1-54C0F5934692}" destId="{0D206EF1-DAA9-4629-9CD4-81D2A7E704A1}" srcOrd="4" destOrd="0" presId="urn:microsoft.com/office/officeart/2005/8/layout/chevron2"/>
    <dgm:cxn modelId="{A6109852-6AA1-4879-81CE-1CAACDC06DBE}" type="presParOf" srcId="{0D206EF1-DAA9-4629-9CD4-81D2A7E704A1}" destId="{2E72C12C-EB2F-49BA-9755-6A2DAD7D524D}" srcOrd="0" destOrd="0" presId="urn:microsoft.com/office/officeart/2005/8/layout/chevron2"/>
    <dgm:cxn modelId="{2F649247-F691-47F0-84E3-BF6DB482BBE9}" type="presParOf" srcId="{0D206EF1-DAA9-4629-9CD4-81D2A7E704A1}" destId="{FAC0852E-DA25-4785-965D-FBB001940B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D216-CA98-49F1-A339-F1C406D527AC}">
      <dsp:nvSpPr>
        <dsp:cNvPr id="0" name=""/>
        <dsp:cNvSpPr/>
      </dsp:nvSpPr>
      <dsp:spPr>
        <a:xfrm rot="5400000">
          <a:off x="-167195" y="167442"/>
          <a:ext cx="1114635" cy="78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90368"/>
        <a:ext cx="780244" cy="334391"/>
      </dsp:txXfrm>
    </dsp:sp>
    <dsp:sp modelId="{C408984B-5A21-45C6-88AF-6555EDCADF2F}">
      <dsp:nvSpPr>
        <dsp:cNvPr id="0" name=""/>
        <dsp:cNvSpPr/>
      </dsp:nvSpPr>
      <dsp:spPr>
        <a:xfrm rot="5400000">
          <a:off x="4409365" y="-3629120"/>
          <a:ext cx="724513" cy="7982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কলা বিভিন্ন রোগের নাম বলতে পারবে ।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80244" y="35369"/>
        <a:ext cx="7947387" cy="653777"/>
      </dsp:txXfrm>
    </dsp:sp>
    <dsp:sp modelId="{191B5095-2147-4D89-9010-CCB04E1BF180}">
      <dsp:nvSpPr>
        <dsp:cNvPr id="0" name=""/>
        <dsp:cNvSpPr/>
      </dsp:nvSpPr>
      <dsp:spPr>
        <a:xfrm rot="5400000">
          <a:off x="-167195" y="1078844"/>
          <a:ext cx="1114635" cy="78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301770"/>
        <a:ext cx="780244" cy="334391"/>
      </dsp:txXfrm>
    </dsp:sp>
    <dsp:sp modelId="{8D3E95FD-487A-40AE-8BB2-ECEB2584F5C5}">
      <dsp:nvSpPr>
        <dsp:cNvPr id="0" name=""/>
        <dsp:cNvSpPr/>
      </dsp:nvSpPr>
      <dsp:spPr>
        <a:xfrm rot="5400000">
          <a:off x="4409365" y="-2717472"/>
          <a:ext cx="724513" cy="7982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কালার বিভিন্ন রোগের কারণ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পারবে।  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80244" y="947017"/>
        <a:ext cx="7947387" cy="653777"/>
      </dsp:txXfrm>
    </dsp:sp>
    <dsp:sp modelId="{2E72C12C-EB2F-49BA-9755-6A2DAD7D524D}">
      <dsp:nvSpPr>
        <dsp:cNvPr id="0" name=""/>
        <dsp:cNvSpPr/>
      </dsp:nvSpPr>
      <dsp:spPr>
        <a:xfrm rot="5400000">
          <a:off x="-167195" y="1990245"/>
          <a:ext cx="1114635" cy="780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3 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213171"/>
        <a:ext cx="780244" cy="334391"/>
      </dsp:txXfrm>
    </dsp:sp>
    <dsp:sp modelId="{FAC0852E-DA25-4785-965D-FBB001940B87}">
      <dsp:nvSpPr>
        <dsp:cNvPr id="0" name=""/>
        <dsp:cNvSpPr/>
      </dsp:nvSpPr>
      <dsp:spPr>
        <a:xfrm rot="5400000">
          <a:off x="4409365" y="-1779147"/>
          <a:ext cx="724513" cy="7982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ব্যাবস্থা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780244" y="1885342"/>
        <a:ext cx="7947387" cy="653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1658D-D8AB-4F27-8FE4-6458AA4C1554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78EC1-1F6F-487F-AD75-7341717E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856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6CAC-6372-4C49-A769-0DEDBAC70893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0BD7-CB71-49E0-BAA0-988D1817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279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0BD7-CB71-49E0-BAA0-988D1817F79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62420F-3E45-4F5C-9529-D506E8E2EB38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FBE041-550F-4BF5-B3B3-F046906B426A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2837-D42E-4D47-B8DC-B89983CBDAF0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970F-82E1-4677-9CA9-F4A029D0FB88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C10D-6D2A-4DEA-99F5-09640278C183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EB16-BDFA-423C-9171-6054B2ED1A1A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1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2025-5DFB-4617-A2F8-6B43B0A2C98B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1A37-8D85-4144-841E-2CE9D754821A}" type="datetime1">
              <a:rPr lang="en-GB" smtClean="0"/>
              <a:t>29/01/2020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2C8B-B6C4-40FA-8663-B3786EA7686D}" type="datetime1">
              <a:rPr lang="en-GB" smtClean="0"/>
              <a:t>29/01/2020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757C-2B62-4855-A1D2-4F0D39899A64}" type="datetime1">
              <a:rPr lang="en-GB" smtClean="0"/>
              <a:t>29/01/2020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DEA7-2F32-4FD2-AF34-2FF32F4BE28E}" type="datetime1">
              <a:rPr lang="en-GB" smtClean="0"/>
              <a:t>29/01/2020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0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1863-2C64-4C68-8622-5BAFBE9C51ED}" type="datetime1">
              <a:rPr lang="en-GB" smtClean="0"/>
              <a:t>29/01/2020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EFE1-978B-465D-9300-BF8D54B4B358}" type="datetime1">
              <a:rPr lang="en-GB" smtClean="0"/>
              <a:t>29/01/2020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7BBA-7E35-416F-A93F-D02273F86069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719D-587B-424A-8995-404DB94C7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9" y="2007200"/>
            <a:ext cx="4257851" cy="425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181" y="575035"/>
            <a:ext cx="4321620" cy="515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1171" y="2733297"/>
            <a:ext cx="4543720" cy="1569660"/>
          </a:xfrm>
          <a:prstGeom prst="rect">
            <a:avLst/>
          </a:prstGeom>
          <a:noFill/>
          <a:ln>
            <a:noFill/>
          </a:ln>
          <a:effectLst>
            <a:glow rad="254000">
              <a:schemeClr val="accent1">
                <a:lumMod val="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9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1620" y="23488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A1ED-01EB-4E0E-965D-8EF8186EC73A}" type="datetime1">
              <a:rPr lang="en-GB" smtClean="0"/>
              <a:t>29/01/2020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437" y="616623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ব্যবস্থাপনাঃ 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06" y="1154183"/>
            <a:ext cx="341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9188" y="1970076"/>
            <a:ext cx="40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এটি একটি ভাইরাস জনিত রোগ।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0EF0F-75AC-4F20-B195-18125DE71E3B}" type="datetime1">
              <a:rPr lang="en-GB" smtClean="0"/>
              <a:t>29/01/2020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79188" y="2559880"/>
            <a:ext cx="409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এ রোগের আক্রমনে গাছের মাথায় অনেকগুলো পাতা থাকে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জাব পোকার আক্রমনে এ রোগ ছড়ায়।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গাছ খাঁটো হয় এবং ফলন হয় না ।।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9188" y="4494157"/>
            <a:ext cx="957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 রোগের প্রতিকার নেই। তবে ম্যালাথিয়ন বা যে কোনো অনুমোদিত কীঁটনাশক প্রয়োগে জাব পোক দমন করে এ রোগ হতে রেহাই পাওয়া যায়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21" y="1570654"/>
            <a:ext cx="5679404" cy="28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6646" y="625150"/>
            <a:ext cx="269654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6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3" y="1726163"/>
            <a:ext cx="506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ভাইরাস রোগ ছড়ায় কোন পোকার আক্রমনে?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1632" y="1726163"/>
            <a:ext cx="143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 পোকা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3" y="2500604"/>
            <a:ext cx="506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কলার কান্ড ফেটে যায় কোন রোগের আক্রমনে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57" y="2500604"/>
            <a:ext cx="144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 রোগ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3" y="3167543"/>
            <a:ext cx="72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পাতার উপর গোলাকার বা ডিম্বাকার দাগ পড়ে কোন রোগের আক্রমনে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568" y="3167543"/>
            <a:ext cx="190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 রোগ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3" y="3815421"/>
            <a:ext cx="304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কলার চারাকে কী বলে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6140" y="3834482"/>
            <a:ext cx="13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তেউড়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3" y="4501421"/>
            <a:ext cx="78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কোন রোগের আক্রমনে কলা গাছের সমস্ত পাতা আগুনে পোড়ার মতো দেখায়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8096" y="4501421"/>
            <a:ext cx="178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 রোগ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19" y="804399"/>
            <a:ext cx="2904542" cy="230519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391B-04AD-46A1-8C26-2FE377F7A776}" type="datetime1">
              <a:rPr lang="en-GB" smtClean="0"/>
              <a:t>29/01/2020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0157" y="1231642"/>
            <a:ext cx="3060440" cy="83099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4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290" y="2845837"/>
            <a:ext cx="8873412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কলার বিভিন্ন রোগের নাম, রোগের কারণ, লক্ষন ও প্রতিকার ব্যবস্থা সম্পর্কে একটি প্রতিবেদন তৈরী করে আনবে।।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27" y="1013819"/>
            <a:ext cx="2619375" cy="17430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F26E-6F39-40C0-B84E-E0A4AE3BE3EE}" type="datetime1">
              <a:rPr lang="en-GB" smtClean="0"/>
              <a:t>29/01/2020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5708" y="2002536"/>
            <a:ext cx="778058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ক্লাসে সহযোগীতা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করার জন্যে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সকলকে ধন্যবাদ।</a:t>
            </a:r>
            <a:endParaRPr lang="en-US" sz="6000" b="1" dirty="0">
              <a:ln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EF70-D67D-4901-B6D1-50105BFA6825}" type="datetime1">
              <a:rPr lang="en-GB" smtClean="0"/>
              <a:t>29/01/2020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98500"/>
            <a:ext cx="1054514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7" y="1228291"/>
            <a:ext cx="2716300" cy="4267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7853" y="3854554"/>
            <a:ext cx="4180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8982" y="747726"/>
            <a:ext cx="2092239" cy="923330"/>
          </a:xfrm>
          <a:prstGeom prst="rect">
            <a:avLst/>
          </a:prstGeom>
          <a:effectLst>
            <a:glow rad="127000">
              <a:schemeClr val="accent5">
                <a:lumMod val="75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1221" y="3362112"/>
            <a:ext cx="3629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 উৎপাদন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(কলা চাষ )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০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29" y="1209391"/>
            <a:ext cx="2917267" cy="2450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50" y="876584"/>
            <a:ext cx="1842372" cy="248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83-F65B-4BA0-B0B3-E74B98FC833F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6564" y="923365"/>
            <a:ext cx="490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82" y="1562426"/>
            <a:ext cx="3515964" cy="214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70" y="1580798"/>
            <a:ext cx="3515964" cy="212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82" y="3930167"/>
            <a:ext cx="3515964" cy="2264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70" y="3930167"/>
            <a:ext cx="3515964" cy="2154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582" y="3560835"/>
            <a:ext cx="737945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DB6B-D835-4E27-8792-1DEF7ED016D6}" type="datetime1">
              <a:rPr lang="en-GB" smtClean="0"/>
              <a:t>29/01/2020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2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30" y="1240972"/>
            <a:ext cx="463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534" y="2537925"/>
            <a:ext cx="8425543" cy="769441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 বিভিন্ন রোগ 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15F7-4770-47E4-944F-A76E8D1944F3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শিখতে পারবে.......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04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45982916"/>
              </p:ext>
            </p:extLst>
          </p:nvPr>
        </p:nvGraphicFramePr>
        <p:xfrm>
          <a:off x="1223682" y="2281518"/>
          <a:ext cx="8763000" cy="293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5A2A-C74A-470D-AA3B-8BB24311C219}" type="datetime1">
              <a:rPr lang="en-GB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535" y="802432"/>
            <a:ext cx="394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 বিভিন্ন রোগঃ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454" y="1714971"/>
            <a:ext cx="8238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ফল চাষের সময় প্রধানত তিনটি রোগের আক্রমন দেখা যায় । যথাঃ----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1535" y="2381289"/>
            <a:ext cx="38162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 রোগ 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 রোগ ও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 মাথা রোগ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CEA6-8996-4E3C-BE6B-1153738ABABB}" type="datetime1">
              <a:rPr lang="en-GB" smtClean="0"/>
              <a:t>29/01/2020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437" y="616623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ব্যবস্থাপনাঃ 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484" y="101234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 রোগঃ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28" y="1201398"/>
            <a:ext cx="5491003" cy="2802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9806" y="1936093"/>
            <a:ext cx="40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এটি একটি ছত্রাক জনিত রোগ।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67E4-1D7A-443B-BA10-99387E2CFF07}" type="datetime1">
              <a:rPr lang="en-GB" smtClean="0"/>
              <a:t>29/01/2020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69806" y="2675172"/>
            <a:ext cx="4001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গাছের পাতা হলদে হয়ে যায়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পাতা বোঁটার কাছে ভেঙে ঝুলে যায়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আক্রান্ত গাছ ধীরে ধীরে মরে যায় অথবা ফুলফল ধরে না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806" y="4281363"/>
            <a:ext cx="957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রোগমুক্ত গাছ লাগাতে হবে । রোগাক্রান্ত গাছ তুলে ফেলে দিতে হবে  এবং রোগ প্রতিরোধী জাত রোপন করতে হবে। এছাড়াও ...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টিল্ট-২৫০ ইসি ছত্রাকনাশক অনুমোদিত মাত্রায় গাছে প্রয়োগ করলে সুফল পাওয়া যায় 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1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437" y="616623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ব্যবস্থাপনাঃ 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806" y="1154183"/>
            <a:ext cx="341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সিগাটোগা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9188" y="1970076"/>
            <a:ext cx="400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এটি একটি ছত্রাক জনিত রোগ।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A99-064B-4FD3-BB56-6608CAB5EF0B}" type="datetime1">
              <a:rPr lang="en-GB" smtClean="0"/>
              <a:t>29/01/2020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79188" y="2456535"/>
            <a:ext cx="5146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এ রোগের আক্রমনে পাতার উপর গোলাকার বা ডিম্বাকৃতির গাঢ় বাদামি রঙের দাগ পড়ে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আক্রমন ব্যাপক হলে পাতা ঝলসে যায় ও সমস্ত পাতা আগুনে পোড়ার মতো দেখায়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ফল ছোট হয় এবং ফলন কম হয়।।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9188" y="4724564"/>
            <a:ext cx="957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রোগমুক্ত গাছ লাগাতে হবে । রোগের প্রতিকার হিসাবে আক্রান্ত গাছের পাতা কেটে পুড়িয়ে ফেলতে হবে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9" y="1522090"/>
            <a:ext cx="4180115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617518"/>
            <a:ext cx="10314735" cy="5585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6998" y="813137"/>
            <a:ext cx="416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60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2338247"/>
            <a:ext cx="567690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কলার তিনটি রোগের নাম লিখ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রোগের আক্রমনে সিগাটোগা রোগ হয়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পানামা রোগের একটি লক্ষন ও প্রতিকার লিখ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8288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৫ মিনিট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238A-D54C-4C21-84F4-A65EF3BF0132}" type="datetime1">
              <a:rPr lang="en-GB" smtClean="0"/>
              <a:t>29/01/2020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3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525</Words>
  <Application>Microsoft Office PowerPoint</Application>
  <PresentationFormat>Widescreen</PresentationFormat>
  <Paragraphs>106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70</cp:revision>
  <dcterms:created xsi:type="dcterms:W3CDTF">2019-11-20T17:05:42Z</dcterms:created>
  <dcterms:modified xsi:type="dcterms:W3CDTF">2020-01-29T13:25:09Z</dcterms:modified>
</cp:coreProperties>
</file>