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13" r:id="rId5"/>
    <p:sldMasterId id="2147483730" r:id="rId6"/>
  </p:sldMasterIdLst>
  <p:sldIdLst>
    <p:sldId id="256" r:id="rId7"/>
    <p:sldId id="257" r:id="rId8"/>
    <p:sldId id="258" r:id="rId9"/>
    <p:sldId id="259" r:id="rId10"/>
    <p:sldId id="260" r:id="rId11"/>
    <p:sldId id="268" r:id="rId12"/>
    <p:sldId id="269" r:id="rId13"/>
    <p:sldId id="261" r:id="rId14"/>
    <p:sldId id="262" r:id="rId15"/>
    <p:sldId id="264" r:id="rId16"/>
    <p:sldId id="263" r:id="rId17"/>
    <p:sldId id="265" r:id="rId18"/>
    <p:sldId id="266" r:id="rId19"/>
    <p:sldId id="267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16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016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39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859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23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25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8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3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94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83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24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84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4528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25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4510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930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71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90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07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66320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49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2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3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9613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415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983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63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94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234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36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95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833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384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632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07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306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78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904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64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927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249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06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636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365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60417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61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5145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15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9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33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743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32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929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35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63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8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432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80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665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0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854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442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3321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409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04223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79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455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6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63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0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3956-516D-4ABF-98FF-33330D15B0E1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B663BCB-C081-4020-A1F5-DE1ECDB2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4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1785256" y="861106"/>
            <a:ext cx="7605485" cy="1969180"/>
          </a:xfrm>
        </p:spPr>
        <p:txBody>
          <a:bodyPr vert="wordArtVert">
            <a:noAutofit/>
          </a:bodyPr>
          <a:lstStyle/>
          <a:p>
            <a:pPr algn="l"/>
            <a:r>
              <a:rPr lang="en-US" sz="115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15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35" y="2455862"/>
            <a:ext cx="6999079" cy="403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86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424610" cy="5021944"/>
          </a:xfrm>
        </p:spPr>
        <p:txBody>
          <a:bodyPr>
            <a:normAutofit/>
          </a:bodyPr>
          <a:lstStyle/>
          <a:p>
            <a:r>
              <a:rPr lang="bn-I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কাজে আবহাওয়া ও জলবায়ুর প্রভাব খুবই গুরুত্বপূর্ণ । যদি আবহাওয়া উপযোগি না হয় তাহলে ফসল ভাল হবে না ।এমন কি ফসল নষ্টও হয়ে যেতে পারে। যেমনঃ- বন্যার কারণে মাছ ভেসে যাওয়া। ক্ষেতের ফসল তলয়ে যাওয়া, আবার অনাবৃষ্টির কারনে ফসলাদি পুরে যাওয়া ইত্যাদি কারণ হতে পারে। 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2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19" y="420914"/>
            <a:ext cx="8596668" cy="725714"/>
          </a:xfrm>
          <a:solidFill>
            <a:schemeClr val="accent1"/>
          </a:solidFill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মাটি,পানি, ও জলবায়ুর ভিত্তিতে কৃষি পরিবেশ অঞ্চলঃ-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62819" y="1550990"/>
            <a:ext cx="9613294" cy="4545010"/>
          </a:xfrm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মাটি,পানি, ও জলবায়ুর ভিত্তিতে কৃষি পরিবেশ অঞ্চলঃ  হলো ৩০ টি 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পুরাতন হিমালয় পাদদেশীয় সমভূমি অঞ্চল।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গোপালগঞ্জ খুলনা বল অঞ্চল।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সিলেট অববাহিকা অঞ্চল।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সমতল বরেন্দ্র অঞ্চল।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মধুপুর অঞ্চল।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সুরমা-কুসিয়ারা পূর্বদিকস্থ প্লাবিত ভূমি অঞ্চল। অন্যগুলো পাঠ্য বইয়ে দেখে নিব। </a:t>
            </a:r>
          </a:p>
          <a:p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6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591" y="1204685"/>
            <a:ext cx="8596668" cy="1580019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591" y="3553962"/>
            <a:ext cx="8596668" cy="196146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পরিবেশ অঞ্চল কয়টি? 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(ক) ২৫টি (খ) ৩০টি (গ) ৩৫টি (ঘ) ৪০টি ।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3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944" y="1262743"/>
            <a:ext cx="4632233" cy="135636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66" y="2946401"/>
            <a:ext cx="5834271" cy="298994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endParaRPr lang="bn-IN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কি?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6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629" y="947783"/>
            <a:ext cx="4283891" cy="135636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943" y="3218542"/>
            <a:ext cx="9872871" cy="2471057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 ও জলবায়ুর পরিচয় দাও এবং ১০টি কৃষি পরিবেশ অঞ্চলের নাম লিখ? 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23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9" y="232230"/>
            <a:ext cx="11829142" cy="63862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99887" y="1820817"/>
            <a:ext cx="962297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ধন্যবাদ</a:t>
            </a:r>
            <a:r>
              <a:rPr lang="en-US" sz="13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13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255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2790" y="1510444"/>
            <a:ext cx="2946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32794" y="2423666"/>
            <a:ext cx="4586392" cy="351070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bn-IN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মাওলানা মোঃ আব্দুর রব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bn-IN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</a:t>
            </a:r>
            <a:r>
              <a:rPr lang="bn-IN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( এম.এম,এম.এ,বি</a:t>
            </a: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এ, বি</a:t>
            </a: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এড,এম</a:t>
            </a: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এড )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bn-IN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প্রভাষক (আরবী)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বুরাইয়া কামিল (এম,এ) মাদরাসা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bn-IN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ছাতক,সুনামগঞ্জ</a:t>
            </a:r>
            <a:r>
              <a:rPr lang="bn-IN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IN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মোবাইলঃ </a:t>
            </a:r>
            <a:r>
              <a:rPr lang="bn-IN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০১৭১৫-২৭৮৫৫৬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email:abdurrob1985@gmail.com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6614885" y="2392825"/>
            <a:ext cx="5254172" cy="3510704"/>
          </a:xfrm>
          <a:prstGeom prst="rect">
            <a:avLst/>
          </a:prstGeom>
          <a:solidFill>
            <a:srgbClr val="00B0F0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কৃষি শিক্ষা </a:t>
            </a: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শ্রেণিঃ দাখিল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৪র্থ অধ্যায়ঃ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7507513" y="1118452"/>
            <a:ext cx="2917372" cy="6311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128" y="2392824"/>
            <a:ext cx="1493815" cy="7950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7" y="0"/>
            <a:ext cx="2177143" cy="11588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487" y="28486"/>
            <a:ext cx="2177143" cy="115880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599" y="3750627"/>
            <a:ext cx="1493815" cy="7950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70" y="4956160"/>
            <a:ext cx="1493815" cy="7950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0"/>
            <a:ext cx="2235200" cy="14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4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17371" y="2902857"/>
            <a:ext cx="5950858" cy="31350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757" y="902153"/>
            <a:ext cx="5548086" cy="1325563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5"/>
          <p:cNvSpPr txBox="1">
            <a:spLocks noGrp="1"/>
          </p:cNvSpPr>
          <p:nvPr>
            <p:ph idx="1"/>
          </p:nvPr>
        </p:nvSpPr>
        <p:spPr>
          <a:xfrm>
            <a:off x="3169557" y="3799567"/>
            <a:ext cx="5446486" cy="106271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64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gray">
          <a:xfrm>
            <a:off x="1242165" y="1317774"/>
            <a:ext cx="7321264" cy="1014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তোমরা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পারবে......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99205" y="551543"/>
            <a:ext cx="1968468" cy="76623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dirty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gray">
          <a:xfrm>
            <a:off x="1242165" y="2332562"/>
            <a:ext cx="8424350" cy="29028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কার্যক্রমে আবহাওয়া ও জলবায়ুর গুরুত্ব বিশ্লেষণ করতে পারবে।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 ও জলবায়ুর ভিত্তিতে কৃষি পরিবেশ অঞ্চল চিহ্নিত করপ্তে পারবে।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 ও জলোচ্ছাসপ্রবন আঞ্চল চিহ্নিত করতে পারবে।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4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0" y="365125"/>
            <a:ext cx="5254171" cy="133304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খরা জনিত দৃশ্য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8" y="2195512"/>
            <a:ext cx="5661705" cy="376760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61" y="2195512"/>
            <a:ext cx="5661705" cy="376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66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512" y="452210"/>
            <a:ext cx="5519057" cy="13255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 দৃশ্য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72" y="2235199"/>
            <a:ext cx="5756033" cy="34655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700" y="2235199"/>
            <a:ext cx="5662100" cy="346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জলোচ্ছ্বাসের দৃশ্য 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028" y="2099499"/>
            <a:ext cx="6574972" cy="4375345"/>
          </a:xfr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0170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709" y="1738032"/>
            <a:ext cx="9498149" cy="2935568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কাজ আবহাওয়া ও জলবায়ুর উপর নির্ভরশীল । আবহাওয়া ও জলবায়ু পরিবর্তনের প্রভাব পড়েছে ফসল চাষ, মাছ চাষ,ও গৃহপালিত পশু-পাখি পালনের উপর। জলবায়ু পরিবর্তনের ফলে তাপ মাত্রা হ্রাস-বৃদ্ধি পাচ্ছে। বন্যা,খরা, ঘুর্নিঝড়,ইত্যাদি দেখা দিচ্ছে।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72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875" y="4114797"/>
            <a:ext cx="8945638" cy="2888343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পরিবর্তনের কথাটি আমরা প্রায়ই শুনতে পাই।</a:t>
            </a:r>
            <a:br>
              <a:rPr lang="bn-I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সম্পর্কে জানতে হলে প্রথমে আবহাওয়া সম্পর্কে জানতে হয়। কোন স্থানের ২৫-৩০ বছরের আবহাওয়ার গড়কে সেই স্থানের জলবায়ু বলে।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4875" y="420914"/>
            <a:ext cx="8350553" cy="20755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খবরের মাধ্যমে আবহাওয়ার খবর শুনি। এ খবর থেকে দিনের তাপমাত্রা আদ্ররতা,বৃষ্টিপাত ইত্যাদি তথ্য জানতে পারি। আগামী কয়েক দিনের তাপমাত্রা ,আদ্ররতা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,আকাশ কেমন থাকবে সে তথ্যও জানতে পারি। সুতারাং কোন স্থানের দৈনন্দিক বায়ুমণ্ডলের অবস্থাকে আবহাওয়া বলে।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0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4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5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359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32" baseType="lpstr">
      <vt:lpstr>Arial</vt:lpstr>
      <vt:lpstr>Calibri</vt:lpstr>
      <vt:lpstr>Calibri Light</vt:lpstr>
      <vt:lpstr>Corbel</vt:lpstr>
      <vt:lpstr>Gill Sans MT</vt:lpstr>
      <vt:lpstr>Impact</vt:lpstr>
      <vt:lpstr>NikoshBAN</vt:lpstr>
      <vt:lpstr>Times New Roman</vt:lpstr>
      <vt:lpstr>Trebuchet MS</vt:lpstr>
      <vt:lpstr>Wingdings</vt:lpstr>
      <vt:lpstr>Wingdings 3</vt:lpstr>
      <vt:lpstr>Office Theme</vt:lpstr>
      <vt:lpstr>Basis</vt:lpstr>
      <vt:lpstr>Badge</vt:lpstr>
      <vt:lpstr>Retrospect</vt:lpstr>
      <vt:lpstr>Facet</vt:lpstr>
      <vt:lpstr>1_Facet</vt:lpstr>
      <vt:lpstr>স্বাগতম </vt:lpstr>
      <vt:lpstr>PowerPoint Presentation</vt:lpstr>
      <vt:lpstr>পাঠ ঘোষণা </vt:lpstr>
      <vt:lpstr>PowerPoint Presentation</vt:lpstr>
      <vt:lpstr>খরা জনিত দৃশ্য </vt:lpstr>
      <vt:lpstr>বন্যার দৃশ্য </vt:lpstr>
      <vt:lpstr>জলোচ্ছ্বাসের দৃশ্য </vt:lpstr>
      <vt:lpstr>কৃষি কাজ আবহাওয়া ও জলবায়ুর উপর নির্ভরশীল । আবহাওয়া ও জলবায়ু পরিবর্তনের প্রভাব পড়েছে ফসল চাষ, মাছ চাষ,ও গৃহপালিত পশু-পাখি পালনের উপর। জলবায়ু পরিবর্তনের ফলে তাপ মাত্রা হ্রাস-বৃদ্ধি পাচ্ছে। বন্যা,খরা, ঘুর্নিঝড়,ইত্যাদি দেখা দিচ্ছে। </vt:lpstr>
      <vt:lpstr>জলবায়ুঃ জলবায়ু পরিবর্তনের কথাটি আমরা প্রায়ই শুনতে পাই। জলবায়ু সম্পর্কে জানতে হলে প্রথমে আবহাওয়া সম্পর্কে জানতে হয়। কোন স্থানের ২৫-৩০ বছরের আবহাওয়ার গড়কে সেই স্থানের জলবায়ু বলে। </vt:lpstr>
      <vt:lpstr>কৃষি কাজে আবহাওয়া ও জলবায়ুর প্রভাব খুবই গুরুত্বপূর্ণ । যদি আবহাওয়া উপযোগি না হয় তাহলে ফসল ভাল হবে না ।এমন কি ফসল নষ্টও হয়ে যেতে পারে। যেমনঃ- বন্যার কারণে মাছ ভেসে যাওয়া। ক্ষেতের ফসল তলয়ে যাওয়া, আবার অনাবৃষ্টির কারনে ফসলাদি পুরে যাওয়া ইত্যাদি কারণ হতে পারে। </vt:lpstr>
      <vt:lpstr>মাটি,পানি, ও জলবায়ুর ভিত্তিতে কৃষি পরিবেশ অঞ্চলঃ-</vt:lpstr>
      <vt:lpstr>মূল্যায়ন</vt:lpstr>
      <vt:lpstr>একক কাজ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Abdur Rob</dc:creator>
  <cp:lastModifiedBy>Abdur Rob</cp:lastModifiedBy>
  <cp:revision>34</cp:revision>
  <dcterms:created xsi:type="dcterms:W3CDTF">2020-01-27T00:47:13Z</dcterms:created>
  <dcterms:modified xsi:type="dcterms:W3CDTF">2020-01-28T14:46:05Z</dcterms:modified>
</cp:coreProperties>
</file>