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7" r:id="rId17"/>
    <p:sldId id="278" r:id="rId18"/>
    <p:sldId id="279" r:id="rId19"/>
    <p:sldId id="280" r:id="rId20"/>
    <p:sldId id="281" r:id="rId21"/>
    <p:sldId id="282" r:id="rId22"/>
    <p:sldId id="287" r:id="rId23"/>
    <p:sldId id="285" r:id="rId24"/>
    <p:sldId id="286" r:id="rId25"/>
    <p:sldId id="284" r:id="rId26"/>
    <p:sldId id="288" r:id="rId27"/>
    <p:sldId id="291" r:id="rId28"/>
    <p:sldId id="289" r:id="rId29"/>
    <p:sldId id="29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7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33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9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6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1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9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7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1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05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15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3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98E9-9BB2-4379-A33A-03D649B80412}" type="datetimeFigureOut">
              <a:rPr lang="en-US" smtClean="0"/>
              <a:pPr/>
              <a:t>26-Jun-19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D1757-5A66-4ECB-AE94-66CAB791A4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0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26"/>
            <a:ext cx="9144000" cy="68251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" y="32826"/>
            <a:ext cx="8901067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7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287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54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982"/>
            <a:ext cx="5967413" cy="4501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0" y="152400"/>
            <a:ext cx="30480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5257800"/>
            <a:ext cx="5611318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র বানাই।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7044" y="5212140"/>
            <a:ext cx="130035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র</a:t>
            </a:r>
            <a:endParaRPr lang="en-US" sz="9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175" y="3352800"/>
            <a:ext cx="2638425" cy="1733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222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036E-6 L 0.69948 -0.003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65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0" y="228600"/>
            <a:ext cx="5697940" cy="269439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6096000" y="0"/>
            <a:ext cx="30480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212140"/>
            <a:ext cx="9144000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ব্যা</a:t>
            </a:r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ঙ 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ডাকে, ঘ্যাঙ ঘ্যাঙ!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7139" y="5212140"/>
            <a:ext cx="18902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ব্যা</a:t>
            </a:r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ঙ</a:t>
            </a:r>
            <a:endParaRPr lang="en-US" sz="9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039" y="3581400"/>
            <a:ext cx="1804651" cy="12993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0120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23774E-6 L 0.72847 -0.2296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24" y="-11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27482" y="76200"/>
            <a:ext cx="9040318" cy="1295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ছবির সাথে শিক্ষকের গল্প বলা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82" y="6197025"/>
            <a:ext cx="904031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মায়ের কাছে পড়তে বসেছে ঈশিতা।------------ব্যা</a:t>
            </a: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ঙ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ডাকে, ঘ্যাঙ ঘ্যাঙ!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2400" y="1447800"/>
            <a:ext cx="8877300" cy="4524375"/>
            <a:chOff x="0" y="1447800"/>
            <a:chExt cx="8877300" cy="452437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47800"/>
              <a:ext cx="2781300" cy="2124075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8475" y="1447800"/>
              <a:ext cx="2828925" cy="2143125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850" y="1447800"/>
              <a:ext cx="2800350" cy="2133600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3886200"/>
              <a:ext cx="2771775" cy="2085975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3886199"/>
              <a:ext cx="5829300" cy="2085975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4649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02140"/>
            <a:ext cx="4585741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লম ধরি।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682" y="1394937"/>
            <a:ext cx="4315918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বর পড়ি।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02340"/>
            <a:ext cx="4585741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ম ভাঙাই।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0658" y="3002340"/>
            <a:ext cx="4280941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র বানাই।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82" y="4678740"/>
            <a:ext cx="8964118" cy="1569660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ব্যা</a:t>
            </a:r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ঙ 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ডাকে, ঘ্যা</a:t>
            </a:r>
            <a:r>
              <a:rPr lang="bn-BD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ঙ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 ঘ্যা</a:t>
            </a:r>
            <a:r>
              <a:rPr lang="bn-BD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ঙ</a:t>
            </a:r>
            <a:r>
              <a:rPr lang="bn-BD" sz="9600" dirty="0">
                <a:latin typeface="NikoshBAN" pitchFamily="2" charset="0"/>
                <a:cs typeface="NikoshBAN" pitchFamily="2" charset="0"/>
              </a:rPr>
              <a:t>!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0" y="464403"/>
            <a:ext cx="5611318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ছন্দে ছন্দে পাঠ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1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057400"/>
            <a:ext cx="8839200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3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ikoshBAN" pitchFamily="2" charset="0"/>
                <a:cs typeface="NikoshBAN" pitchFamily="2" charset="0"/>
              </a:rPr>
              <a:t>ের পাঠ</a:t>
            </a:r>
            <a:endParaRPr lang="en-US" sz="13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6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2" y="0"/>
            <a:ext cx="9172575" cy="684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owchart: Punched Tape 1"/>
          <p:cNvSpPr/>
          <p:nvPr/>
        </p:nvSpPr>
        <p:spPr>
          <a:xfrm>
            <a:off x="304800" y="152400"/>
            <a:ext cx="8458200" cy="17526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সরব পাঠ</a:t>
            </a:r>
            <a:endParaRPr lang="en-US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4267200"/>
            <a:ext cx="918920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ikoshBAN" pitchFamily="2" charset="0"/>
                <a:cs typeface="NikoshBAN" pitchFamily="2" charset="0"/>
              </a:rPr>
              <a:t>তোমার পাঠ্য বইয়ের ২০ পৃষ্ঠা বের কর।</a:t>
            </a:r>
            <a:endParaRPr lang="en-US" sz="8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78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76200"/>
            <a:ext cx="80772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ikoshBAN" pitchFamily="2" charset="0"/>
                <a:cs typeface="NikoshBAN" pitchFamily="2" charset="0"/>
              </a:rPr>
              <a:t>ছবি দেখে শব্দ ও বর্ণ বলা</a:t>
            </a:r>
            <a:endParaRPr lang="en-US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48033" y="3813942"/>
            <a:ext cx="4695967" cy="28916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199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199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endParaRPr lang="en-US" sz="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4399"/>
            <a:ext cx="4724400" cy="28080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170532" y="3544937"/>
            <a:ext cx="2024913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cap="none" spc="0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91200" y="533400"/>
            <a:ext cx="2024913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cap="none" spc="0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24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3810000"/>
            <a:ext cx="6019800" cy="304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BD" sz="239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endParaRPr lang="en-US" sz="9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07"/>
            <a:ext cx="5648609" cy="375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314001" y="3544937"/>
            <a:ext cx="1686680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17045" y="-76200"/>
            <a:ext cx="1686680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63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29000" y="3862369"/>
            <a:ext cx="5619466" cy="29956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287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</a:t>
            </a:r>
            <a:endParaRPr lang="en-US" sz="1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5410200" cy="3600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345258" y="3544937"/>
            <a:ext cx="1596912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48303" y="228600"/>
            <a:ext cx="1596912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64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29000" y="3862369"/>
            <a:ext cx="5619466" cy="29956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BD" sz="287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ড়ি</a:t>
            </a:r>
            <a:endParaRPr lang="en-US" sz="1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056368" cy="38623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3657600"/>
            <a:ext cx="2194832" cy="3770263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39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63368" y="0"/>
            <a:ext cx="1603323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52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685801"/>
            <a:ext cx="4191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5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796143"/>
            <a:ext cx="8077200" cy="4001095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bn-BD" sz="6000" b="1" i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োঃ মোস্তফা কামাল </a:t>
            </a:r>
            <a:endParaRPr lang="en-US" sz="6000" b="1" i="1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b="1" i="1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54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i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5400" b="1" i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i="1" dirty="0" smtClean="0">
                <a:latin typeface="NikoshBAN" pitchFamily="2" charset="0"/>
                <a:cs typeface="NikoshBAN" pitchFamily="2" charset="0"/>
              </a:rPr>
              <a:t>শিকড়ী </a:t>
            </a:r>
            <a:r>
              <a:rPr lang="en-US" sz="54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i="1" dirty="0" err="1" smtClean="0">
                <a:latin typeface="NikoshBAN" pitchFamily="2" charset="0"/>
                <a:cs typeface="NikoshBAN" pitchFamily="2" charset="0"/>
              </a:rPr>
              <a:t>সরকার</a:t>
            </a:r>
            <a:r>
              <a:rPr lang="bn-BD" sz="5400" b="1" i="1" dirty="0" smtClean="0">
                <a:latin typeface="NikoshBAN" pitchFamily="2" charset="0"/>
                <a:cs typeface="NikoshBAN" pitchFamily="2" charset="0"/>
              </a:rPr>
              <a:t>ি </a:t>
            </a:r>
            <a:r>
              <a:rPr lang="en-US" sz="5400" b="1" i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54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i="1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5400" b="1" i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i="1" dirty="0" smtClean="0">
                <a:latin typeface="NikoshBAN" pitchFamily="2" charset="0"/>
                <a:cs typeface="NikoshBAN" pitchFamily="2" charset="0"/>
              </a:rPr>
              <a:t>সাতক্ষীরা </a:t>
            </a:r>
            <a:r>
              <a:rPr lang="en-US" sz="5400" b="1" i="1" dirty="0" err="1" smtClean="0">
                <a:latin typeface="NikoshBAN" pitchFamily="2" charset="0"/>
                <a:cs typeface="NikoshBAN" pitchFamily="2" charset="0"/>
              </a:rPr>
              <a:t>সদর</a:t>
            </a:r>
            <a:r>
              <a:rPr lang="bn-BD" sz="5400" b="1" i="1" dirty="0" smtClean="0">
                <a:latin typeface="NikoshBAN" pitchFamily="2" charset="0"/>
                <a:cs typeface="NikoshBAN" pitchFamily="2" charset="0"/>
              </a:rPr>
              <a:t>, সাতক্ষীরা।</a:t>
            </a:r>
          </a:p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bn-BD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mail: bondhon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@gmail.com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0021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29000" y="3862369"/>
            <a:ext cx="5619466" cy="29956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287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1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399"/>
            <a:ext cx="4191000" cy="37489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7364" y="3544937"/>
            <a:ext cx="1705915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ঙ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31038" y="76200"/>
            <a:ext cx="1705915" cy="3770263"/>
          </a:xfrm>
          <a:prstGeom prst="rect">
            <a:avLst/>
          </a:prstGeom>
          <a:noFill/>
          <a:ln w="19050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239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ঙ</a:t>
            </a:r>
            <a:endParaRPr lang="en-US" sz="23900" b="1" cap="none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18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3886200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3962400"/>
            <a:ext cx="6905767" cy="2743200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287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লস</a:t>
            </a:r>
            <a:endParaRPr lang="en-US" sz="1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822" y="152400"/>
            <a:ext cx="3288578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791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3886200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813942"/>
            <a:ext cx="8534400" cy="2891658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BD" sz="239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রগোশ</a:t>
            </a:r>
            <a:endParaRPr lang="en-US" sz="9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24" y="159224"/>
            <a:ext cx="438150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350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3886200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3813942"/>
            <a:ext cx="8610600" cy="2891658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287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োলাপ</a:t>
            </a:r>
            <a:endParaRPr lang="en-US" sz="1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57" y="172872"/>
            <a:ext cx="4689943" cy="333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0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3886200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3813942"/>
            <a:ext cx="6905767" cy="2891658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7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BD" sz="287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োড়া</a:t>
            </a:r>
            <a:endParaRPr lang="en-US" sz="1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18" y="228600"/>
            <a:ext cx="4739982" cy="3194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350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3886200" cy="3429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3233" y="3813942"/>
            <a:ext cx="8620267" cy="2891658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39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</a:t>
            </a:r>
            <a:r>
              <a:rPr lang="bn-BD" sz="239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r>
              <a:rPr lang="bn-BD" sz="239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চিল</a:t>
            </a:r>
            <a:endParaRPr lang="en-US" sz="9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554" y="457200"/>
            <a:ext cx="4619946" cy="2895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3350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990600"/>
            <a:ext cx="12192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2133600"/>
            <a:ext cx="12192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sz="2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3276600"/>
            <a:ext cx="12192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4419600"/>
            <a:ext cx="12192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5715000"/>
            <a:ext cx="1219200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67400" y="3363351"/>
            <a:ext cx="3048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115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লম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10775" y="4419600"/>
            <a:ext cx="3048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BD" sz="115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7400" y="1130691"/>
            <a:ext cx="3048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115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10775" y="5715000"/>
            <a:ext cx="3048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BD" sz="115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67400" y="2266071"/>
            <a:ext cx="30480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</a:t>
            </a:r>
            <a:r>
              <a:rPr lang="bn-BD" sz="11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95400" y="76200"/>
            <a:ext cx="63246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মিলকরন</a:t>
            </a:r>
            <a:endParaRPr lang="en-US" sz="1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33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76503E-6 L 0.40833 0.3496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17" y="174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2766E-6 L 0.40833 0.3385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17" y="169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1.21184E-6 L 0.41667 -0.2941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3" y="-147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4.53284E-6 L 0.41667 0.1720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3" y="86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3136E-6 L 0.41667 -0.5050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3" y="-25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4" grpId="1" animBg="1"/>
      <p:bldP spid="5" grpId="1" animBg="1"/>
      <p:bldP spid="6" grpId="1" animBg="1"/>
      <p:bldP spid="7" grpId="1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76200"/>
            <a:ext cx="63246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 দিয়ে শব্দ বল</a:t>
            </a:r>
            <a:endParaRPr lang="en-US" sz="1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19200"/>
            <a:ext cx="9067800" cy="5486400"/>
          </a:xfrm>
          <a:prstGeom prst="rect">
            <a:avLst/>
          </a:prstGeom>
          <a:solidFill>
            <a:srgbClr val="00B05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1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3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1219200"/>
            <a:ext cx="8991600" cy="5486400"/>
          </a:xfrm>
          <a:prstGeom prst="rect">
            <a:avLst/>
          </a:prstGeom>
          <a:solidFill>
            <a:srgbClr val="00B05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9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sz="2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219200"/>
            <a:ext cx="8991600" cy="5486400"/>
          </a:xfrm>
          <a:prstGeom prst="rect">
            <a:avLst/>
          </a:prstGeom>
          <a:solidFill>
            <a:srgbClr val="00B05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95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2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1219200"/>
            <a:ext cx="8991600" cy="5562600"/>
          </a:xfrm>
          <a:prstGeom prst="rect">
            <a:avLst/>
          </a:prstGeom>
          <a:solidFill>
            <a:srgbClr val="00B05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9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sz="2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66800"/>
            <a:ext cx="9067800" cy="5715000"/>
          </a:xfrm>
          <a:prstGeom prst="rect">
            <a:avLst/>
          </a:prstGeom>
          <a:solidFill>
            <a:srgbClr val="00B05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95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2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6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607592"/>
            <a:ext cx="2971800" cy="2514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11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381000"/>
            <a:ext cx="6324600" cy="990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লুকোচুরি খেলা</a:t>
            </a:r>
            <a:endParaRPr lang="en-US" sz="1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36057" y="1653085"/>
            <a:ext cx="2743200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sz="11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4305869"/>
            <a:ext cx="2819400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11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1600200"/>
            <a:ext cx="2819400" cy="2362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sz="11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84794" y="4479878"/>
            <a:ext cx="2819400" cy="2362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11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400" y="4419600"/>
            <a:ext cx="2819400" cy="2362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endParaRPr lang="en-US" sz="11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6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" y="146304"/>
            <a:ext cx="8224838" cy="52638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4267200"/>
            <a:ext cx="8305800" cy="2133600"/>
          </a:xfrm>
          <a:prstGeom prst="rect">
            <a:avLst/>
          </a:prstGeom>
          <a:solidFill>
            <a:srgbClr val="FFFF00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1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21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16340"/>
            <a:ext cx="5791200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9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612410"/>
            <a:ext cx="8077200" cy="37240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শ্রেণি:- প্রথম</a:t>
            </a:r>
          </a:p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বিষয়:- বাংলা</a:t>
            </a:r>
          </a:p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শিরোনাম:-ব্যঞ্জনবর্ণ (বর্ণ শিখি)</a:t>
            </a:r>
          </a:p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পাঠ:- ১৬ (শুনি ও বলি) </a:t>
            </a:r>
          </a:p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ক-ঙ পর্যন্ত বর্ণ মালার গল্প শোনা ও বলা।</a:t>
            </a:r>
          </a:p>
        </p:txBody>
      </p:sp>
    </p:spTree>
    <p:extLst>
      <p:ext uri="{BB962C8B-B14F-4D97-AF65-F5344CB8AC3E}">
        <p14:creationId xmlns:p14="http://schemas.microsoft.com/office/powerpoint/2010/main" val="243331461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05000"/>
            <a:ext cx="9144000" cy="42780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শোনা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বাক্য ও শব্দে ব্যবহৃত বাংলা বর্ণমালার ধ্বনি মনোযোগ সহকারে শুনবে ও মনে রাখবে।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কারচিহ্নহীন  ও কারচিহ্নযুক্ত শব্দ মনোযোগ সহকারে শুনবে ও মনে রাখবে।</a:t>
            </a:r>
          </a:p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বাক্য ও শব্দে ব্যবহৃত বাংলা বর্ণমালার ধ্বনি স্পষ্ট ও শুদ্ধভাবে বলতে পারবে।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কারচিহ্নহীন ও কারচিহ্নযুক্ত শব্দ স্পষ্ট ও শুদ্ধভাবে বলতে পারবে।</a:t>
            </a:r>
          </a:p>
        </p:txBody>
      </p:sp>
      <p:sp>
        <p:nvSpPr>
          <p:cNvPr id="4" name="Oval 3"/>
          <p:cNvSpPr/>
          <p:nvPr/>
        </p:nvSpPr>
        <p:spPr>
          <a:xfrm>
            <a:off x="1600200" y="304800"/>
            <a:ext cx="5943600" cy="1371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6469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304800"/>
            <a:ext cx="9144000" cy="13716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এস আমরা একটা গান শুনি!</a:t>
            </a:r>
            <a:endParaRPr lang="en-US" sz="105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52400" y="4953000"/>
            <a:ext cx="9144000" cy="13716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ভিড়িও তে আমরা কি দেখলাম?</a:t>
            </a:r>
            <a:endParaRPr lang="en-US" sz="105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</a:t>
            </a:r>
            <a:r>
              <a:rPr lang="en-US" dirty="0">
                <a:hlinkClick r:id="" action="ppaction://hlinkshowjump?jump=nextslide">
                  <a:snd r:embed="rId2" name="wind.wav"/>
                </a:hlinkClick>
              </a:rPr>
              <a:t>www.youtube.com/watch?v=6hxvlqVdEf4&amp;t=44s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3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1447800" y="914400"/>
            <a:ext cx="6324600" cy="1600200"/>
          </a:xfrm>
          <a:prstGeom prst="wave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3383340"/>
            <a:ext cx="8534400" cy="3046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ব্যঞ্জনবর্ণ </a:t>
            </a:r>
          </a:p>
          <a:p>
            <a:pPr algn="ctr"/>
            <a:r>
              <a:rPr lang="bn-BD" sz="9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(ক, খ, গ, ঘ, ঙ)</a:t>
            </a:r>
          </a:p>
        </p:txBody>
      </p:sp>
    </p:spTree>
    <p:extLst>
      <p:ext uri="{BB962C8B-B14F-4D97-AF65-F5344CB8AC3E}">
        <p14:creationId xmlns:p14="http://schemas.microsoft.com/office/powerpoint/2010/main" val="66765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39918" cy="3886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ight Arrow 3"/>
          <p:cNvSpPr/>
          <p:nvPr/>
        </p:nvSpPr>
        <p:spPr>
          <a:xfrm rot="2549768">
            <a:off x="830754" y="1595679"/>
            <a:ext cx="1303045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482" y="4505178"/>
            <a:ext cx="5611318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লম ধরি।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0"/>
            <a:ext cx="30480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9165" y="4526340"/>
            <a:ext cx="21964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9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bn-BD" sz="9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লম</a:t>
            </a:r>
            <a:endParaRPr lang="en-US" sz="96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413332"/>
            <a:ext cx="1676400" cy="1114425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9277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56337E-6 L 0.60486 0.0034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43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19800" cy="4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482" y="4505178"/>
            <a:ext cx="5611318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বর পড়ি।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76200"/>
            <a:ext cx="30480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4505178"/>
            <a:ext cx="18806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বর</a:t>
            </a:r>
            <a:endParaRPr lang="en-US" sz="9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09" y="3200400"/>
            <a:ext cx="1602581" cy="1602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9802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79371E-6 L 0.63889 0.0064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44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976938" cy="4518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482" y="5288340"/>
            <a:ext cx="5611318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ম ভাঙাই।</a:t>
            </a:r>
            <a:endParaRPr lang="en-US" sz="9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0"/>
            <a:ext cx="30480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5288340"/>
            <a:ext cx="13821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ম</a:t>
            </a:r>
            <a:endParaRPr lang="en-US" sz="9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45" y="3384685"/>
            <a:ext cx="1703309" cy="11334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5080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036E-6 L 0.69948 -0.003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65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2" grpId="0"/>
      <p:bldP spid="2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300</Words>
  <Application>Microsoft Office PowerPoint</Application>
  <PresentationFormat>On-screen Show (4:3)</PresentationFormat>
  <Paragraphs>103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hp</cp:lastModifiedBy>
  <cp:revision>93</cp:revision>
  <dcterms:created xsi:type="dcterms:W3CDTF">2015-12-21T02:43:35Z</dcterms:created>
  <dcterms:modified xsi:type="dcterms:W3CDTF">2019-06-26T05:19:34Z</dcterms:modified>
</cp:coreProperties>
</file>