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0" r:id="rId4"/>
    <p:sldId id="261" r:id="rId5"/>
    <p:sldId id="257" r:id="rId6"/>
    <p:sldId id="262" r:id="rId7"/>
    <p:sldId id="270" r:id="rId8"/>
    <p:sldId id="272" r:id="rId9"/>
    <p:sldId id="273" r:id="rId10"/>
    <p:sldId id="269" r:id="rId11"/>
    <p:sldId id="263" r:id="rId12"/>
    <p:sldId id="271" r:id="rId13"/>
    <p:sldId id="266" r:id="rId14"/>
    <p:sldId id="267" r:id="rId15"/>
    <p:sldId id="268" r:id="rId16"/>
    <p:sldId id="275" r:id="rId17"/>
    <p:sldId id="276" r:id="rId18"/>
    <p:sldId id="277" r:id="rId19"/>
    <p:sldId id="264" r:id="rId20"/>
    <p:sldId id="265" r:id="rId21"/>
    <p:sldId id="274" r:id="rId22"/>
    <p:sldId id="282" r:id="rId23"/>
    <p:sldId id="284" r:id="rId24"/>
    <p:sldId id="283" r:id="rId25"/>
    <p:sldId id="279" r:id="rId26"/>
    <p:sldId id="278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3403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7A5B-F88A-4649-ACD9-974B1C0F112B}" type="datetimeFigureOut">
              <a:rPr lang="en-US" smtClean="0"/>
              <a:t>29-Jan-20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71BF0-5795-4BC7-96E2-9979F6D5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9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97EF1-45DB-4143-A87D-B45D27F64D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ondhon25@gmail.com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weFpkspoB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981200"/>
            <a:ext cx="9601200" cy="4670425"/>
          </a:xfr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28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34" y="533400"/>
            <a:ext cx="6574613" cy="42243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514600" y="5410200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বিপদে সাহায্য করা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50000"/>
          <a:stretch/>
        </p:blipFill>
        <p:spPr bwMode="auto">
          <a:xfrm>
            <a:off x="838200" y="609600"/>
            <a:ext cx="7440169" cy="4114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514600" y="5410200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 সেবা করা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620000" cy="3733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5410200"/>
            <a:ext cx="51054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শিক্ষককে সন্মান করা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0253" y="381000"/>
            <a:ext cx="8246548" cy="4267201"/>
            <a:chOff x="440253" y="381000"/>
            <a:chExt cx="8246548" cy="4267201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1" y="381000"/>
              <a:ext cx="3733800" cy="4267200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  <a:ex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53" y="381001"/>
              <a:ext cx="3750747" cy="4267200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  <a:extLst/>
          </p:spPr>
        </p:pic>
      </p:grpSp>
      <p:sp>
        <p:nvSpPr>
          <p:cNvPr id="5" name="TextBox 4"/>
          <p:cNvSpPr txBox="1"/>
          <p:nvPr/>
        </p:nvSpPr>
        <p:spPr>
          <a:xfrm>
            <a:off x="1600200" y="5410200"/>
            <a:ext cx="49530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 কে সাহায্য করা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0"/>
            <a:ext cx="4495800" cy="4001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010"/>
            <a:ext cx="43434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" y="4572000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579203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নিষ্ঠা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2"/>
          <a:stretch/>
        </p:blipFill>
        <p:spPr bwMode="auto">
          <a:xfrm>
            <a:off x="4649537" y="152400"/>
            <a:ext cx="3773487" cy="360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1" t="15432" b="39772"/>
          <a:stretch/>
        </p:blipFill>
        <p:spPr bwMode="auto">
          <a:xfrm>
            <a:off x="609600" y="381000"/>
            <a:ext cx="3429000" cy="3545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572000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579203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7145"/>
            <a:ext cx="4286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48" y="567145"/>
            <a:ext cx="4609772" cy="306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572000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ন্যায়বোধ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553077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শিষ্টাচার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28601"/>
            <a:ext cx="76088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181600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শৃঙ্খলাবোধ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33" y="45720"/>
            <a:ext cx="4476161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45720"/>
            <a:ext cx="4694836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8600" y="4572000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দায়িত্ববোধ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579203"/>
            <a:ext cx="4038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14400" y="12511"/>
            <a:ext cx="7239000" cy="12954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গল্প বলা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903" y="914400"/>
            <a:ext cx="3733800" cy="2362200"/>
            <a:chOff x="3743325" y="2438400"/>
            <a:chExt cx="4705350" cy="37986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82"/>
            <a:stretch/>
          </p:blipFill>
          <p:spPr bwMode="auto">
            <a:xfrm>
              <a:off x="5105400" y="2438400"/>
              <a:ext cx="3343275" cy="3798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329"/>
            <a:stretch/>
          </p:blipFill>
          <p:spPr bwMode="auto">
            <a:xfrm>
              <a:off x="3743325" y="2743200"/>
              <a:ext cx="1362075" cy="3493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0"/>
          <a:stretch/>
        </p:blipFill>
        <p:spPr bwMode="auto">
          <a:xfrm>
            <a:off x="5791200" y="922419"/>
            <a:ext cx="3352800" cy="238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6"/>
          <a:stretch/>
        </p:blipFill>
        <p:spPr bwMode="auto">
          <a:xfrm>
            <a:off x="2460397" y="3305722"/>
            <a:ext cx="4867275" cy="35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5486400" cy="1295400"/>
          </a:xfr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n-BD" sz="6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133600"/>
            <a:ext cx="8686800" cy="4093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মোস্তফা কামাল 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শিকড়ী সরকারি প্রাথমিক বিদ্যালয়।</a:t>
            </a:r>
          </a:p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 সদর, সাতক্ষীরা।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bondhon25@gmail.com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০১৭১৯৮৫০৮৭৪</a:t>
            </a:r>
            <a:endParaRPr lang="bn-BD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81200" y="228600"/>
            <a:ext cx="54102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কাজ: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38200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 ও ময়না: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গুণাবলীর নাম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708913"/>
            <a:ext cx="838200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কোকিল ও শালিক: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নৈতিক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গুণাবলীর নাম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206" y="3352800"/>
            <a:ext cx="918920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পাঠ্য বইয়ের ২৪ পৃষ্ঠা বের কর।</a:t>
            </a:r>
            <a:endParaRPr lang="en-US" sz="8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81200" y="228600"/>
            <a:ext cx="54102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পাঠ: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7200" y="3047999"/>
            <a:ext cx="3962400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4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দায়িত্ববোধ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48204" y="3048000"/>
            <a:ext cx="3776661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সামাজিক গুন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57200" y="4876793"/>
            <a:ext cx="3962400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ন্যায়বোধ</a:t>
            </a:r>
            <a:endParaRPr lang="en-US" sz="5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724400" y="4952998"/>
            <a:ext cx="3624266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শৃখলাবোধ</a:t>
            </a:r>
            <a:endParaRPr lang="en-US" sz="5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1447801"/>
            <a:ext cx="9144000" cy="1066800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সমাজের সদস্যদের ভালো আচরণকে কি বলে  </a:t>
            </a:r>
            <a:r>
              <a:rPr lang="en-US" sz="4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7200" y="165053"/>
            <a:ext cx="1981200" cy="914400"/>
            <a:chOff x="4267200" y="165053"/>
            <a:chExt cx="19812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4267200" y="165053"/>
              <a:ext cx="1981200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Multiply 7"/>
            <p:cNvSpPr/>
            <p:nvPr/>
          </p:nvSpPr>
          <p:spPr>
            <a:xfrm>
              <a:off x="4800600" y="165053"/>
              <a:ext cx="914400" cy="9144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536533" y="165053"/>
            <a:ext cx="1981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√</a:t>
            </a:r>
            <a:endParaRPr lang="en-US" sz="9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7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36301" y="2895600"/>
            <a:ext cx="4114800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বিপদে সাহায্য করা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90941" y="4879773"/>
            <a:ext cx="4190996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সত্যবাদিতা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24495" y="4872043"/>
            <a:ext cx="4114800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মিলেমিশে চলা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800600" y="2882949"/>
            <a:ext cx="4114800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দাওয়াত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1447801"/>
            <a:ext cx="9144000" cy="1066800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কোন টি নৈতিক গুণ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7200" y="165053"/>
            <a:ext cx="1981200" cy="914400"/>
            <a:chOff x="4267200" y="165053"/>
            <a:chExt cx="1981200" cy="91440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4267200" y="165053"/>
              <a:ext cx="1981200" cy="914400"/>
            </a:xfrm>
            <a:prstGeom prst="roundRect">
              <a:avLst/>
            </a:prstGeom>
            <a:no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4800600" y="165053"/>
              <a:ext cx="914400" cy="914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536533" y="165053"/>
            <a:ext cx="1981200" cy="9144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√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8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7200" y="3047999"/>
            <a:ext cx="3962400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কাজ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48204" y="3048000"/>
            <a:ext cx="3776661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মন্দ কাজ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57200" y="4876793"/>
            <a:ext cx="3962400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) সামাজিক গুন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724400" y="4952998"/>
            <a:ext cx="3624266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নৈতিক গুণ</a:t>
            </a:r>
            <a:endParaRPr lang="en-US" sz="5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1447801"/>
            <a:ext cx="9144000" cy="1066800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কেহ ঘুমালে বা পড়তে বসলে জোরে শব্দ করা একটি--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7200" y="165053"/>
            <a:ext cx="1981200" cy="914400"/>
            <a:chOff x="4267200" y="165053"/>
            <a:chExt cx="19812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4267200" y="165053"/>
              <a:ext cx="1981200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Multiply 7"/>
            <p:cNvSpPr/>
            <p:nvPr/>
          </p:nvSpPr>
          <p:spPr>
            <a:xfrm>
              <a:off x="4800600" y="165053"/>
              <a:ext cx="914400" cy="9144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536533" y="165053"/>
            <a:ext cx="1981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√</a:t>
            </a:r>
            <a:endParaRPr lang="en-US" sz="9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2657" y="2986839"/>
            <a:ext cx="4659086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স্বার্থপর হতে শেখায়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76800" y="4881154"/>
            <a:ext cx="4267200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মন্দ কাজে উৎসাহিত করে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876800" y="2895600"/>
            <a:ext cx="4267200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স্মপ্রীতি নষ্ট করে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2657" y="4876800"/>
            <a:ext cx="4659086" cy="1671637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সমাজে শান্তি আনে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1447801"/>
            <a:ext cx="9144000" cy="1066800"/>
          </a:xfrm>
          <a:custGeom>
            <a:avLst/>
            <a:gdLst>
              <a:gd name="connsiteX0" fmla="*/ 0 w 2786062"/>
              <a:gd name="connsiteY0" fmla="*/ 0 h 1671637"/>
              <a:gd name="connsiteX1" fmla="*/ 2786062 w 2786062"/>
              <a:gd name="connsiteY1" fmla="*/ 0 h 1671637"/>
              <a:gd name="connsiteX2" fmla="*/ 2786062 w 2786062"/>
              <a:gd name="connsiteY2" fmla="*/ 1671637 h 1671637"/>
              <a:gd name="connsiteX3" fmla="*/ 0 w 2786062"/>
              <a:gd name="connsiteY3" fmla="*/ 1671637 h 1671637"/>
              <a:gd name="connsiteX4" fmla="*/ 0 w 2786062"/>
              <a:gd name="connsiteY4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671637">
                <a:moveTo>
                  <a:pt x="0" y="0"/>
                </a:moveTo>
                <a:lnTo>
                  <a:pt x="2786062" y="0"/>
                </a:lnTo>
                <a:lnTo>
                  <a:pt x="2786062" y="1671637"/>
                </a:lnTo>
                <a:lnTo>
                  <a:pt x="0" y="16716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সামাজিক গুণাবলির উপকারিতা কী?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3200" y="228600"/>
            <a:ext cx="1981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√</a:t>
            </a:r>
            <a:endParaRPr lang="en-US" sz="9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7200" y="193766"/>
            <a:ext cx="1828800" cy="949234"/>
            <a:chOff x="4267200" y="228600"/>
            <a:chExt cx="1828800" cy="949234"/>
          </a:xfrm>
        </p:grpSpPr>
        <p:sp>
          <p:nvSpPr>
            <p:cNvPr id="16" name="Multiply 15"/>
            <p:cNvSpPr/>
            <p:nvPr/>
          </p:nvSpPr>
          <p:spPr>
            <a:xfrm>
              <a:off x="4700452" y="228600"/>
              <a:ext cx="914400" cy="9144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267200" y="263434"/>
              <a:ext cx="18288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066109" y="228600"/>
            <a:ext cx="5638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7615645" y="3276600"/>
            <a:ext cx="618309" cy="762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05000" y="304800"/>
            <a:ext cx="5334000" cy="1447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32806" y="2590800"/>
            <a:ext cx="8839200" cy="35859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সামাজিক গুণাবলী অর্জন করা প্রয়োজন কেন ৫ টি বাক্যে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905" y="1752599"/>
            <a:ext cx="7753895" cy="377026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" y="1066800"/>
            <a:ext cx="8839200" cy="56782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চতুর্থ </a:t>
            </a:r>
            <a:endParaRPr lang="bn-BD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বিষয়:- বাংলাদেশ ও বিশ্বপরিচয় </a:t>
            </a:r>
          </a:p>
          <a:p>
            <a:pPr algn="ctr"/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পাঠশিরোনাম:- </a:t>
            </a:r>
            <a:endParaRPr lang="bn-BD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</a:t>
            </a: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সামাজিক গুণাবলি  </a:t>
            </a:r>
            <a:endParaRPr lang="bn-BD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৪৫মিনিট।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466" y="210234"/>
            <a:ext cx="3657600" cy="646331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6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228600"/>
            <a:ext cx="5410200" cy="10668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2143125"/>
            <a:ext cx="8839199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8.1.1 ˆ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Yvewj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iÒZ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eyS‡e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G¸‡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AR©‡b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m‡Pó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ev¯Íe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Rxe‡b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Ki‡e|8.1.3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g‡›`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1162318" y="2362200"/>
            <a:ext cx="7086600" cy="1216152"/>
          </a:xfrm>
          <a:prstGeom prst="cub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চলো আমরা একটি ভিডিও দেখি!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609600" y="0"/>
            <a:ext cx="8077200" cy="6400800"/>
          </a:xfrm>
          <a:prstGeom prst="star7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পাঠ:</a:t>
            </a:r>
          </a:p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ও সামাজিক গুণাবলী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410200"/>
            <a:ext cx="51054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বড়দের শ্রদ্ধা করা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" y="44015"/>
            <a:ext cx="5075452" cy="4527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7" y="13063"/>
            <a:ext cx="4102664" cy="455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5410200"/>
            <a:ext cx="51054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 আদর করা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5" y="47897"/>
            <a:ext cx="5803135" cy="2776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5" y="2824435"/>
            <a:ext cx="5803135" cy="301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5950803"/>
            <a:ext cx="67056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প্রতিবেশির সাথে মিলেমিশে চলা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289</Words>
  <Application>Microsoft Office PowerPoint</Application>
  <PresentationFormat>On-screen Show (4:3)</PresentationFormat>
  <Paragraphs>73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স্বাগতম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hp</cp:lastModifiedBy>
  <cp:revision>88</cp:revision>
  <dcterms:created xsi:type="dcterms:W3CDTF">2006-08-16T00:00:00Z</dcterms:created>
  <dcterms:modified xsi:type="dcterms:W3CDTF">2020-01-29T06:05:00Z</dcterms:modified>
</cp:coreProperties>
</file>