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sf" ContentType="video/x-ms-as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56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DBA2E-0D7D-4EE5-9DB1-12B66758BB83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E7695-6C2D-4DFC-B9F5-A7BCCDBA0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9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97EF1-45DB-4143-A87D-B45D27F64D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DD27-B4D8-40A8-831B-88FCB90AC383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A2BC-4469-4D7B-9626-07C27C3B8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2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DD27-B4D8-40A8-831B-88FCB90AC383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A2BC-4469-4D7B-9626-07C27C3B8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DD27-B4D8-40A8-831B-88FCB90AC383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A2BC-4469-4D7B-9626-07C27C3B8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9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DD27-B4D8-40A8-831B-88FCB90AC383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A2BC-4469-4D7B-9626-07C27C3B8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6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DD27-B4D8-40A8-831B-88FCB90AC383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A2BC-4469-4D7B-9626-07C27C3B8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DD27-B4D8-40A8-831B-88FCB90AC383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A2BC-4469-4D7B-9626-07C27C3B8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4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DD27-B4D8-40A8-831B-88FCB90AC383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A2BC-4469-4D7B-9626-07C27C3B8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7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DD27-B4D8-40A8-831B-88FCB90AC383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A2BC-4469-4D7B-9626-07C27C3B8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DD27-B4D8-40A8-831B-88FCB90AC383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A2BC-4469-4D7B-9626-07C27C3B8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6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DD27-B4D8-40A8-831B-88FCB90AC383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A2BC-4469-4D7B-9626-07C27C3B8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DD27-B4D8-40A8-831B-88FCB90AC383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A2BC-4469-4D7B-9626-07C27C3B8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8DD27-B4D8-40A8-831B-88FCB90AC383}" type="datetimeFigureOut">
              <a:rPr lang="en-US" smtClean="0"/>
              <a:pPr/>
              <a:t>29-Jan-20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5A2BC-4469-4D7B-9626-07C27C3B8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sf"/><Relationship Id="rId1" Type="http://schemas.microsoft.com/office/2007/relationships/media" Target="../media/media1.as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uTddRLnaK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lc-record-2014-05-12-11h15m34s-YouTube - flower blooming rose - Copy.wmv-.as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6" y="235383"/>
            <a:ext cx="8566251" cy="60486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6" y="2971800"/>
            <a:ext cx="8231832" cy="2895600"/>
          </a:xfr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BD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85" y="0"/>
            <a:ext cx="1153115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3999" cy="51815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71599" y="381000"/>
            <a:ext cx="6619285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সেটালাইট এর মাধ্যমে আবহাওয়ার খবর নিতে পারি।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85" y="0"/>
            <a:ext cx="1153115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3999" cy="4953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81200" y="609600"/>
            <a:ext cx="5562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সরকার পরিচালনা সহজ হয়েছে।</a:t>
            </a:r>
          </a:p>
        </p:txBody>
      </p:sp>
    </p:spTree>
    <p:extLst>
      <p:ext uri="{BB962C8B-B14F-4D97-AF65-F5344CB8AC3E}">
        <p14:creationId xmlns:p14="http://schemas.microsoft.com/office/powerpoint/2010/main" val="7196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85" y="0"/>
            <a:ext cx="1153115" cy="12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685800"/>
            <a:ext cx="62484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/>
              <a:t>নিরব পাঠ </a:t>
            </a:r>
            <a:endParaRPr lang="en-US" sz="8800" dirty="0"/>
          </a:p>
        </p:txBody>
      </p:sp>
      <p:sp>
        <p:nvSpPr>
          <p:cNvPr id="5" name="Oval 4"/>
          <p:cNvSpPr/>
          <p:nvPr/>
        </p:nvSpPr>
        <p:spPr>
          <a:xfrm>
            <a:off x="381000" y="3048000"/>
            <a:ext cx="8382000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 পাঠ্য বইয়ের ৫৬ পাতা বের কর।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85" y="0"/>
            <a:ext cx="1153115" cy="121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04800"/>
            <a:ext cx="7620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প্রশ্নটির উত্তর দাও</a:t>
            </a:r>
            <a:r>
              <a:rPr lang="bn-BD" sz="5400" dirty="0" smtClean="0"/>
              <a:t>। </a:t>
            </a:r>
            <a:endParaRPr lang="en-US" sz="5400" dirty="0"/>
          </a:p>
        </p:txBody>
      </p:sp>
      <p:sp>
        <p:nvSpPr>
          <p:cNvPr id="5" name="Oval 4"/>
          <p:cNvSpPr/>
          <p:nvPr/>
        </p:nvSpPr>
        <p:spPr>
          <a:xfrm>
            <a:off x="381000" y="2286000"/>
            <a:ext cx="8534400" cy="381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Wingdings" pitchFamily="2" charset="2"/>
              <a:buChar char="Ø"/>
            </a:pP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ডিজিটালপদ্ধতিতে বাংলাদেশে কি কি করা যায় ৫ টি বাক্য লিখ?</a:t>
            </a:r>
            <a:endParaRPr lang="bn-BD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85" y="0"/>
            <a:ext cx="1153115" cy="1219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8854" y="1517176"/>
            <a:ext cx="8382000" cy="503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8338842" cy="44958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মোঃ মোস্তফা কামাল</a:t>
            </a:r>
            <a:endParaRPr lang="bn-BD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r">
              <a:buNone/>
            </a:pPr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শিকড়ী সর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প্রাথ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</a:p>
          <a:p>
            <a:pPr algn="r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সদর , সাতক্ষীরা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r">
              <a:buNone/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নং- ০১৭১৯৮৫০৮৭৪  </a:t>
            </a:r>
          </a:p>
          <a:p>
            <a:pPr algn="r"/>
            <a:r>
              <a:rPr lang="bn-BD" dirty="0" smtClean="0">
                <a:latin typeface="NikoshBAN" pitchFamily="2" charset="0"/>
                <a:cs typeface="NikoshBAN" pitchFamily="2" charset="0"/>
              </a:rPr>
              <a:t>ই-মেইল =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  <a:cs typeface="NikoshBAN" pitchFamily="2" charset="0"/>
              </a:rPr>
              <a:t>bondhon25@gmail.com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447800" y="381000"/>
            <a:ext cx="6543085" cy="1143000"/>
          </a:xfrm>
          <a:prstGeom prst="bevel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" y="2396836"/>
            <a:ext cx="3200400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85" y="0"/>
            <a:ext cx="115311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5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19334" y="1066800"/>
            <a:ext cx="8839200" cy="56782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1466" y="210234"/>
            <a:ext cx="3657600" cy="646331"/>
          </a:xfrm>
          <a:prstGeom prst="rect">
            <a:avLst/>
          </a:prstGeom>
          <a:solidFill>
            <a:srgbClr val="00B05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600200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শ্রেণি-৫ম </a:t>
            </a:r>
            <a:endParaRPr lang="bn-BD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প্রাথমিক বিজ্ঞান </a:t>
            </a:r>
          </a:p>
          <a:p>
            <a:pPr algn="ct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</a:t>
            </a:r>
            <a:endParaRPr lang="bn-BD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৪৫মিনিট।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6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533400"/>
            <a:ext cx="5410200" cy="10668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Calibri" pitchFamily="34" charset="0"/>
                <a:cs typeface="Vrinda" pitchFamily="2" charset="0"/>
              </a:rPr>
              <a:t>শিখনফল</a:t>
            </a:r>
            <a:r>
              <a:rPr lang="bn-BD" sz="4800" b="1" dirty="0" smtClean="0">
                <a:solidFill>
                  <a:srgbClr val="002060"/>
                </a:solidFill>
                <a:latin typeface="Calibri" pitchFamily="34" charset="0"/>
                <a:cs typeface="Vrinda" pitchFamily="2" charset="0"/>
              </a:rPr>
              <a:t>: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2143125"/>
            <a:ext cx="9144000" cy="440120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ডিজিটাল বাংলাদেশ কি জানতে পারবে।</a:t>
            </a:r>
          </a:p>
          <a:p>
            <a:pPr marL="514350" indent="-514350"/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ডিজিটাল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বাংলাদেশর ধরন বলতে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14350" indent="-514350">
              <a:buFont typeface="Wingdings" pitchFamily="2" charset="2"/>
              <a:buChar char="Ø"/>
            </a:pP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ডিজিটাল বাংলাদেশর গুরুত্ব বলতে পারবে</a:t>
            </a:r>
            <a:r>
              <a:rPr lang="bn-BD" sz="4000" b="1" dirty="0">
                <a:solidFill>
                  <a:srgbClr val="002060"/>
                </a:solidFill>
                <a:latin typeface="Calibri" pitchFamily="34" charset="0"/>
                <a:cs typeface="Vrinda" pitchFamily="2" charset="0"/>
              </a:rPr>
              <a:t>।</a:t>
            </a:r>
          </a:p>
          <a:p>
            <a:endParaRPr lang="bn-BD" sz="4000" b="1" dirty="0" smtClean="0">
              <a:solidFill>
                <a:srgbClr val="002060"/>
              </a:solidFill>
              <a:latin typeface="Calibri" pitchFamily="34" charset="0"/>
              <a:cs typeface="Vrinda" pitchFamily="2" charset="0"/>
            </a:endParaRPr>
          </a:p>
          <a:p>
            <a:r>
              <a:rPr lang="bn-BD" sz="4000" b="1" dirty="0" smtClean="0">
                <a:solidFill>
                  <a:srgbClr val="002060"/>
                </a:solidFill>
                <a:latin typeface="Calibri" pitchFamily="34" charset="0"/>
                <a:cs typeface="Vrinda" pitchFamily="2" charset="0"/>
              </a:rPr>
              <a:t> </a:t>
            </a:r>
            <a:endParaRPr lang="bn-BD" sz="4000" b="1" dirty="0">
              <a:solidFill>
                <a:srgbClr val="002060"/>
              </a:solidFill>
              <a:latin typeface="Calibri" pitchFamily="34" charset="0"/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hlinkClick r:id="rId2"/>
              </a:rPr>
              <a:t>এসো আমরা একটি ভিডিও </a:t>
            </a:r>
            <a:r>
              <a:rPr lang="bn-BD" sz="2800" dirty="0" smtClean="0">
                <a:hlinkClick r:id="rId2"/>
              </a:rPr>
              <a:t>দেখি</a:t>
            </a:r>
            <a:r>
              <a:rPr lang="en-US" sz="2800" dirty="0" smtClean="0">
                <a:hlinkClick r:id="rId2"/>
              </a:rPr>
              <a:t/>
            </a:r>
            <a:br>
              <a:rPr lang="en-US" sz="2800" dirty="0" smtClean="0">
                <a:hlinkClick r:id="rId2"/>
              </a:rPr>
            </a:br>
            <a:r>
              <a:rPr lang="en-US" sz="2800" dirty="0" smtClean="0">
                <a:hlinkClick r:id="rId2"/>
              </a:rPr>
              <a:t>Click here</a:t>
            </a:r>
            <a:endParaRPr lang="bn-BD" sz="2800" dirty="0" smtClean="0"/>
          </a:p>
        </p:txBody>
      </p:sp>
    </p:spTree>
    <p:extLst>
      <p:ext uri="{BB962C8B-B14F-4D97-AF65-F5344CB8AC3E}">
        <p14:creationId xmlns:p14="http://schemas.microsoft.com/office/powerpoint/2010/main" val="21734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85" y="0"/>
            <a:ext cx="1153115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1"/>
            <a:ext cx="9144000" cy="40385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71600" y="609600"/>
            <a:ext cx="6781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</a:rPr>
              <a:t>বিদেশে কথা বলি।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85" y="0"/>
            <a:ext cx="1153115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457200"/>
            <a:ext cx="5029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বাজেট সভা উপস্থাপন করতে পারি।</a:t>
            </a:r>
          </a:p>
        </p:txBody>
      </p:sp>
    </p:spTree>
    <p:extLst>
      <p:ext uri="{BB962C8B-B14F-4D97-AF65-F5344CB8AC3E}">
        <p14:creationId xmlns:p14="http://schemas.microsoft.com/office/powerpoint/2010/main" val="7196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85" y="0"/>
            <a:ext cx="1153115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801"/>
            <a:ext cx="9144000" cy="49911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3999" y="609600"/>
            <a:ext cx="6466885" cy="1248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বাড়ি বসে জমির খতিয়ান তুলতে পারি।</a:t>
            </a:r>
          </a:p>
        </p:txBody>
      </p:sp>
    </p:spTree>
    <p:extLst>
      <p:ext uri="{BB962C8B-B14F-4D97-AF65-F5344CB8AC3E}">
        <p14:creationId xmlns:p14="http://schemas.microsoft.com/office/powerpoint/2010/main" val="7196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85" y="0"/>
            <a:ext cx="1153115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8991600" cy="5105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71599" y="457200"/>
            <a:ext cx="661928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সহজে বিদেশে সকল যোগাযোগ করতে পারি।</a:t>
            </a:r>
          </a:p>
        </p:txBody>
      </p:sp>
    </p:spTree>
    <p:extLst>
      <p:ext uri="{BB962C8B-B14F-4D97-AF65-F5344CB8AC3E}">
        <p14:creationId xmlns:p14="http://schemas.microsoft.com/office/powerpoint/2010/main" val="7196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118</TotalTime>
  <Words>132</Words>
  <Application>Microsoft Office PowerPoint</Application>
  <PresentationFormat>On-screen Show (4:3)</PresentationFormat>
  <Paragraphs>34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স্বাগতম</vt:lpstr>
      <vt:lpstr>PowerPoint Presentation</vt:lpstr>
      <vt:lpstr>PowerPoint Presentation</vt:lpstr>
      <vt:lpstr>PowerPoint Presentation</vt:lpstr>
      <vt:lpstr>এসো আমরা একটি ভিডিও দেখি Click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স্বাগতম</dc:title>
  <dc:creator>DPE</dc:creator>
  <cp:lastModifiedBy>hp</cp:lastModifiedBy>
  <cp:revision>48</cp:revision>
  <dcterms:created xsi:type="dcterms:W3CDTF">2015-09-07T00:12:33Z</dcterms:created>
  <dcterms:modified xsi:type="dcterms:W3CDTF">2020-01-29T08:31:44Z</dcterms:modified>
</cp:coreProperties>
</file>