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61" r:id="rId7"/>
    <p:sldId id="267" r:id="rId8"/>
    <p:sldId id="268" r:id="rId9"/>
    <p:sldId id="272" r:id="rId10"/>
    <p:sldId id="271" r:id="rId11"/>
    <p:sldId id="259" r:id="rId12"/>
    <p:sldId id="270" r:id="rId13"/>
    <p:sldId id="269" r:id="rId14"/>
    <p:sldId id="262" r:id="rId15"/>
    <p:sldId id="266" r:id="rId16"/>
    <p:sldId id="265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20951644">
            <a:off x="2917659" y="3756526"/>
            <a:ext cx="7292941" cy="1143000"/>
          </a:xfrm>
          <a:prstGeom prst="rect">
            <a:avLst/>
          </a:prstGeom>
          <a:noFill/>
        </p:spPr>
        <p:txBody>
          <a:bodyPr vert="horz" rtlCol="0" anchor="ctr">
            <a:prstTxWarp prst="textButton">
              <a:avLst/>
            </a:prstTxWarp>
            <a:noAutofit/>
            <a:scene3d>
              <a:camera prst="isometricRightUp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4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135467"/>
            <a:ext cx="12051322" cy="10928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এসিড</a:t>
            </a:r>
            <a:r>
              <a:rPr lang="en-GB" sz="54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বৃষ্টির</a:t>
            </a:r>
            <a:r>
              <a:rPr lang="en-GB" sz="54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প্রভাব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12EB04-7840-F649-A835-767BBDD91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3" y="1282891"/>
            <a:ext cx="12051321" cy="5575109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উদ্ভীদরাজি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অম্লত্ব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উদ্ভীদরাজি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ব্যাহত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৩।পানির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অম্লত্ব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5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84667"/>
            <a:ext cx="12051322" cy="102576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বৃষ্টির প্রভাবের কিছু দৃশ্য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791" y="5875869"/>
            <a:ext cx="3654336" cy="8671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ফসলি ক্ষেত।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89" y="1195102"/>
            <a:ext cx="3654337" cy="4291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1195101"/>
            <a:ext cx="3810002" cy="4291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7" y="1178168"/>
            <a:ext cx="4030127" cy="430823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19658" y="5872368"/>
            <a:ext cx="3231010" cy="8671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বনাঞ্চল।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29601" y="5841999"/>
            <a:ext cx="3810002" cy="8671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আক্রান্ত জলাশয়।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2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3067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73" y="1201003"/>
            <a:ext cx="12051321" cy="5656997"/>
          </a:xfrm>
        </p:spPr>
        <p:txBody>
          <a:bodyPr>
            <a:norm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6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852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364776"/>
            <a:ext cx="12051322" cy="5493223"/>
          </a:xfrm>
        </p:spPr>
        <p:txBody>
          <a:bodyPr>
            <a:normAutofit/>
          </a:bodyPr>
          <a:lstStyle/>
          <a:p>
            <a:pPr marL="109728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00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8973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82890"/>
            <a:ext cx="12051322" cy="5575109"/>
          </a:xfrm>
        </p:spPr>
        <p:txBody>
          <a:bodyPr>
            <a:normAutofit/>
          </a:bodyPr>
          <a:lstStyle/>
          <a:p>
            <a:pPr marL="109728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46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02149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01004"/>
            <a:ext cx="12051322" cy="5656996"/>
          </a:xfrm>
        </p:spPr>
        <p:txBody>
          <a:bodyPr>
            <a:normAutofit/>
          </a:bodyPr>
          <a:lstStyle/>
          <a:p>
            <a:pPr marL="109728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9728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9728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সৃষ্টির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80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6243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01003"/>
            <a:ext cx="12051322" cy="5629701"/>
          </a:xfrm>
        </p:spPr>
        <p:txBody>
          <a:bodyPr>
            <a:normAutofit/>
          </a:bodyPr>
          <a:lstStyle/>
          <a:p>
            <a:pPr marL="109728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ক্রিয়াকৌশল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/>
        </p:nvSpPr>
        <p:spPr>
          <a:xfrm rot="20242699">
            <a:off x="2781300" y="2857500"/>
            <a:ext cx="6629400" cy="1143000"/>
          </a:xfrm>
          <a:prstGeom prst="rect">
            <a:avLst/>
          </a:prstGeom>
          <a:noFill/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dirty="0"/>
              <a:t> 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69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7267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143002"/>
            <a:ext cx="8018585" cy="5714998"/>
          </a:xfrm>
        </p:spPr>
        <p:txBody>
          <a:bodyPr>
            <a:normAutofit/>
          </a:bodyPr>
          <a:lstStyle/>
          <a:p>
            <a:pPr marL="109728"/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রফিকুল আলম সরকার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প্রভাষক,রসায়ন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বিভাগ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নাগেশ্বরী মহিলা কলেজ, কুড়িগ্রাম।</a:t>
            </a:r>
          </a:p>
          <a:p>
            <a:pPr marL="109728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ID: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rafiqulalam.nmc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1652947"/>
            <a:ext cx="3884931" cy="44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6059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30923"/>
            <a:ext cx="12051322" cy="5577649"/>
          </a:xfrm>
        </p:spPr>
        <p:txBody>
          <a:bodyPr>
            <a:normAutofit/>
          </a:bodyPr>
          <a:lstStyle/>
          <a:p>
            <a:pPr marL="109728"/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109728"/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রসায়ন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২য় পত্র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অধ্যায়ঃ ১ম(পরিবেশ রসায়ন)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marL="109728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GB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8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07839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পূর্বজ্ঞ্যান যাচাই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" y="1245082"/>
            <a:ext cx="6194344" cy="381798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7924" y="5284675"/>
            <a:ext cx="5345468" cy="675862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দেখা যাচ্ছে?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482095" y="5272890"/>
            <a:ext cx="5423200" cy="675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দেখা যাচ্ছে?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1175" y="6051099"/>
            <a:ext cx="5332217" cy="675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বৃষ্টির দৃশ্য।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482095" y="6068032"/>
            <a:ext cx="5332217" cy="675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বৃষ্টিতে আক্রান্ত পরিবেশ।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96" y="1264981"/>
            <a:ext cx="5640214" cy="38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7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4300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13340"/>
            <a:ext cx="12051322" cy="5521090"/>
          </a:xfrm>
        </p:spPr>
        <p:txBody>
          <a:bodyPr>
            <a:norm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r>
              <a:rPr lang="en-GB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pH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গ্য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সগুলোর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48962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0784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</a:rPr>
              <a:t>এসিড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</a:rPr>
              <a:t>বৃষ্টি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13340"/>
            <a:ext cx="12051322" cy="5644660"/>
          </a:xfrm>
        </p:spPr>
        <p:txBody>
          <a:bodyPr>
            <a:normAutofit/>
          </a:bodyPr>
          <a:lstStyle/>
          <a:p>
            <a:pPr marL="109728"/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pH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5.6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(5.6 - 3.5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বৃষ্টিকে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GB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</a:t>
            </a:r>
            <a:r>
              <a:rPr lang="en-GB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01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3513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এসিড</a:t>
            </a:r>
            <a:r>
              <a:rPr lang="en-GB" sz="54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বৃষ্টির</a:t>
            </a:r>
            <a:r>
              <a:rPr lang="en-GB" sz="54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NikoshBAN" pitchFamily="2" charset="0"/>
              </a:rPr>
              <a:t>কারণ</a:t>
            </a:r>
            <a:endParaRPr lang="en-US" sz="5400" b="1" dirty="0"/>
          </a:p>
        </p:txBody>
      </p:sp>
      <p:sp>
        <p:nvSpPr>
          <p:cNvPr id="4" name="Content Placeholder 4"/>
          <p:cNvSpPr>
            <a:spLocks noGrp="1"/>
          </p:cNvSpPr>
          <p:nvPr>
            <p:ph type="subTitle" idx="1"/>
          </p:nvPr>
        </p:nvSpPr>
        <p:spPr>
          <a:xfrm>
            <a:off x="87923" y="1289849"/>
            <a:ext cx="12051689" cy="54978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7। 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7- 56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আরোও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5.6-35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09728" indent="0">
              <a:buNone/>
            </a:pP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অক্সাইডগুলো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09728" indent="0">
              <a:buNone/>
            </a:pP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অক্সাইডগুলো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0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6059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1175" y="6051099"/>
            <a:ext cx="5332217" cy="675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সৃষ্টির প্রক্রিয়া।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482095" y="6068032"/>
            <a:ext cx="5332217" cy="675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বৃষ্টিতে আক্রান্ত পরিবেশ।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6" y="1350204"/>
            <a:ext cx="5685183" cy="4491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" y="1321484"/>
            <a:ext cx="5927092" cy="45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2125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GB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GB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GB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GB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ক্রিয়াকৌশল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82891"/>
            <a:ext cx="12051321" cy="5575109"/>
          </a:xfrm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বৃষ্টির জন্য প্রধানত দায়ী গ্যাস হচ্ছে সালফার ডাই অক্সাইড ও নাইট্রোজেন ডাই অক্সাইড। নিম্নরুপে এরা এসিড উপন্ন করে এবং বৃষ্টির পানির সাথে মিশে এসিড বৃষ্টি সৃষ্টি করে।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" y="3285067"/>
            <a:ext cx="12104078" cy="35729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01630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384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NikoshBAN</vt:lpstr>
      <vt:lpstr>Vrinda</vt:lpstr>
      <vt:lpstr>Wingdings 3</vt:lpstr>
      <vt:lpstr>Slice</vt:lpstr>
      <vt:lpstr>PowerPoint Presentation</vt:lpstr>
      <vt:lpstr>শিক্ষক পরিচিতি</vt:lpstr>
      <vt:lpstr>পাঠ পরিচিতি</vt:lpstr>
      <vt:lpstr>পূর্বজ্ঞ্যান যাচাই</vt:lpstr>
      <vt:lpstr>শিখনফল</vt:lpstr>
      <vt:lpstr>এসিড বৃষ্টি</vt:lpstr>
      <vt:lpstr>এসিড বৃষ্টির কারণ</vt:lpstr>
      <vt:lpstr>নিচের চিত্রটি লক্ষ্য করঃ</vt:lpstr>
      <vt:lpstr>এসিড বৃষ্টি সৃষ্টির ক্রিয়াকৌশল</vt:lpstr>
      <vt:lpstr>এসিড বৃষ্টির প্রভাব</vt:lpstr>
      <vt:lpstr>এসিড বৃষ্টির প্রভাবের কিছু দৃশ্য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Alam Sarker</dc:creator>
  <cp:lastModifiedBy>Md Rafiqul Alam Sarker</cp:lastModifiedBy>
  <cp:revision>97</cp:revision>
  <dcterms:created xsi:type="dcterms:W3CDTF">2020-01-21T10:29:05Z</dcterms:created>
  <dcterms:modified xsi:type="dcterms:W3CDTF">2020-01-29T15:34:51Z</dcterms:modified>
</cp:coreProperties>
</file>