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70" r:id="rId9"/>
    <p:sldId id="264" r:id="rId10"/>
    <p:sldId id="265" r:id="rId11"/>
    <p:sldId id="27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F1FE-191A-4269-A961-9C8877C29DD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6012-0B82-405E-95C9-F604E6CCC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F1FE-191A-4269-A961-9C8877C29DD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6012-0B82-405E-95C9-F604E6CCC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F1FE-191A-4269-A961-9C8877C29DD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6012-0B82-405E-95C9-F604E6CCC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F1FE-191A-4269-A961-9C8877C29DD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6012-0B82-405E-95C9-F604E6CCC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F1FE-191A-4269-A961-9C8877C29DD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6012-0B82-405E-95C9-F604E6CCC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F1FE-191A-4269-A961-9C8877C29DD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6012-0B82-405E-95C9-F604E6CCC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F1FE-191A-4269-A961-9C8877C29DD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6012-0B82-405E-95C9-F604E6CCC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F1FE-191A-4269-A961-9C8877C29DD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6012-0B82-405E-95C9-F604E6CCC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F1FE-191A-4269-A961-9C8877C29DD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6012-0B82-405E-95C9-F604E6CCC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F1FE-191A-4269-A961-9C8877C29DD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6012-0B82-405E-95C9-F604E6CCC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F1FE-191A-4269-A961-9C8877C29DD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6012-0B82-405E-95C9-F604E6CCC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EF1FE-191A-4269-A961-9C8877C29DD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6012-0B82-405E-95C9-F604E6CCC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brpRM5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81000"/>
            <a:ext cx="60198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3962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সমস্যা 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7315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ব্যাগে কয়েকটি লিচু ছিলো । পরে আরও ৫টি লিচু ব্যাগে রাখা হলো । ব্যাগে মোট লিচু হলো ১২টি । প্রথমে ব্যাগে কয়টি লিচু ছিলো?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371600"/>
            <a:ext cx="4267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গাণিতিক বাক্যঃ           + ৫=১২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47800"/>
            <a:ext cx="533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ercules-shopping-bag-superextralarge-195455.jpg"/>
          <p:cNvPicPr>
            <a:picLocks noChangeAspect="1"/>
          </p:cNvPicPr>
          <p:nvPr/>
        </p:nvPicPr>
        <p:blipFill>
          <a:blip r:embed="rId2"/>
          <a:srcRect l="14894" r="14894"/>
          <a:stretch>
            <a:fillRect/>
          </a:stretch>
        </p:blipFill>
        <p:spPr>
          <a:xfrm>
            <a:off x="0" y="2286000"/>
            <a:ext cx="3276600" cy="3505200"/>
          </a:xfrm>
          <a:prstGeom prst="rect">
            <a:avLst/>
          </a:prstGeom>
        </p:spPr>
      </p:pic>
      <p:pic>
        <p:nvPicPr>
          <p:cNvPr id="8" name="Picture 7" descr="BCA-9881.png"/>
          <p:cNvPicPr>
            <a:picLocks noChangeAspect="1"/>
          </p:cNvPicPr>
          <p:nvPr/>
        </p:nvPicPr>
        <p:blipFill>
          <a:blip r:embed="rId3"/>
          <a:srcRect l="5003" t="12639" r="64999" b="33335"/>
          <a:stretch>
            <a:fillRect/>
          </a:stretch>
        </p:blipFill>
        <p:spPr>
          <a:xfrm>
            <a:off x="5181600" y="2286000"/>
            <a:ext cx="2971800" cy="3352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000" y="2286000"/>
            <a:ext cx="2895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১২ টিলিচু ব্যাগে ছিলো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2286000"/>
            <a:ext cx="3200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৫টি লিচু ব্যাগে রাখা হলো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6019800"/>
            <a:ext cx="28194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৭টি লিচু ব্যাগে ছিলো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2133600" y="3657600"/>
            <a:ext cx="609600" cy="609600"/>
          </a:xfrm>
          <a:prstGeom prst="rect">
            <a:avLst/>
          </a:prstGeom>
        </p:spPr>
      </p:pic>
      <p:pic>
        <p:nvPicPr>
          <p:cNvPr id="42" name="Picture 41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1524000" y="3657600"/>
            <a:ext cx="609600" cy="609600"/>
          </a:xfrm>
          <a:prstGeom prst="rect">
            <a:avLst/>
          </a:prstGeom>
        </p:spPr>
      </p:pic>
      <p:pic>
        <p:nvPicPr>
          <p:cNvPr id="43" name="Picture 42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914400" y="3657600"/>
            <a:ext cx="609600" cy="609600"/>
          </a:xfrm>
          <a:prstGeom prst="rect">
            <a:avLst/>
          </a:prstGeom>
        </p:spPr>
      </p:pic>
      <p:pic>
        <p:nvPicPr>
          <p:cNvPr id="44" name="Picture 43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304800" y="3657600"/>
            <a:ext cx="609600" cy="609600"/>
          </a:xfrm>
          <a:prstGeom prst="rect">
            <a:avLst/>
          </a:prstGeom>
        </p:spPr>
      </p:pic>
      <p:pic>
        <p:nvPicPr>
          <p:cNvPr id="45" name="Picture 44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2133600" y="4267200"/>
            <a:ext cx="609600" cy="609600"/>
          </a:xfrm>
          <a:prstGeom prst="rect">
            <a:avLst/>
          </a:prstGeom>
        </p:spPr>
      </p:pic>
      <p:pic>
        <p:nvPicPr>
          <p:cNvPr id="46" name="Picture 45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1524000" y="4267200"/>
            <a:ext cx="609600" cy="609600"/>
          </a:xfrm>
          <a:prstGeom prst="rect">
            <a:avLst/>
          </a:prstGeom>
        </p:spPr>
      </p:pic>
      <p:pic>
        <p:nvPicPr>
          <p:cNvPr id="47" name="Picture 46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914400" y="4267200"/>
            <a:ext cx="609600" cy="609600"/>
          </a:xfrm>
          <a:prstGeom prst="rect">
            <a:avLst/>
          </a:prstGeom>
        </p:spPr>
      </p:pic>
      <p:pic>
        <p:nvPicPr>
          <p:cNvPr id="48" name="Picture 47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304800" y="4267200"/>
            <a:ext cx="609600" cy="609600"/>
          </a:xfrm>
          <a:prstGeom prst="rect">
            <a:avLst/>
          </a:prstGeom>
        </p:spPr>
      </p:pic>
      <p:pic>
        <p:nvPicPr>
          <p:cNvPr id="49" name="Picture 48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2133600" y="4876800"/>
            <a:ext cx="609600" cy="609600"/>
          </a:xfrm>
          <a:prstGeom prst="rect">
            <a:avLst/>
          </a:prstGeom>
        </p:spPr>
      </p:pic>
      <p:pic>
        <p:nvPicPr>
          <p:cNvPr id="50" name="Picture 49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1524000" y="4876800"/>
            <a:ext cx="609600" cy="609600"/>
          </a:xfrm>
          <a:prstGeom prst="rect">
            <a:avLst/>
          </a:prstGeom>
        </p:spPr>
      </p:pic>
      <p:pic>
        <p:nvPicPr>
          <p:cNvPr id="51" name="Picture 50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914400" y="4876800"/>
            <a:ext cx="609600" cy="609600"/>
          </a:xfrm>
          <a:prstGeom prst="rect">
            <a:avLst/>
          </a:prstGeom>
        </p:spPr>
      </p:pic>
      <p:pic>
        <p:nvPicPr>
          <p:cNvPr id="52" name="Picture 51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304800" y="4876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5833 0.0111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6667 0.0111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6667 0.0111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75833 0.0777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 -0.0222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371600"/>
          <a:ext cx="8382000" cy="380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018"/>
                <a:gridCol w="5859982"/>
              </a:tblGrid>
              <a:tr h="756518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78446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দোয়েল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       ৮+       = ১৫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56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ময়না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     ৩৭+       = ৩০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56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শালিক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         +  ১৫ = ৩২</a:t>
                      </a:r>
                    </a:p>
                  </a:txBody>
                  <a:tcPr/>
                </a:tc>
              </a:tr>
              <a:tr h="756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কোকিল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      ১৭+       = ৪৩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495800" y="2286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95800" y="3048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95800" y="4572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76600" y="3810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0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1"/>
            <a:ext cx="8153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সমস্যাটি গাণিতিক বাক্যে লিখি এবং সমাধান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724400"/>
            <a:ext cx="7315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গণি মিয়ার কাছে কিছু কাঁঠাল ছিলো । সে বাজারে থেকে আরও ৯টি কাঁঠাল কিনলো । এখন তার মোট কাঁঠাল হলো ২৭ টি । প্রথমে তার কাছে কতটি কাঁঠাল ছিলো । </a:t>
            </a:r>
          </a:p>
        </p:txBody>
      </p:sp>
      <p:pic>
        <p:nvPicPr>
          <p:cNvPr id="15" name="Picture 14" descr="images-1.jpg"/>
          <p:cNvPicPr>
            <a:picLocks noChangeAspect="1"/>
          </p:cNvPicPr>
          <p:nvPr/>
        </p:nvPicPr>
        <p:blipFill>
          <a:blip r:embed="rId2"/>
          <a:srcRect l="3089" r="4247"/>
          <a:stretch>
            <a:fillRect/>
          </a:stretch>
        </p:blipFill>
        <p:spPr>
          <a:xfrm>
            <a:off x="2819400" y="2438400"/>
            <a:ext cx="2743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752600"/>
            <a:ext cx="26670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886200"/>
            <a:ext cx="75438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মিনার কাছে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পতুল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 তার ছোটবোন রিনাকে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 পুতুল দিলো । এখন তার কাছে ১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 পুতুল অবশিষ্ট রইলো । তার কাছে প্রথমে কতটি পুতল ছিলো ?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-Hot-Home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620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404191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" y="-304800"/>
            <a:ext cx="9296399" cy="861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2192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</a:rPr>
              <a:t>ধন্যবাদ সবাইকে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285f4fe87002c8cd0f4b7a306f492e1c99cba80r1-320-227_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2590800"/>
            <a:ext cx="3505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শিক্ষক 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9624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তারিকুল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শুক্রমনি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12199_2ecf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762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391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>
              <a:buNone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ঠের বিষয়ঃযোগ এবং বিয়োগের সম্পর্ক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>
              <a:buNone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১৬ই মার্চ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২০১৯ ইং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0316_084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609600"/>
            <a:ext cx="1981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391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সবাই মিলে একটি ভিডিও দেখি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5836_254e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9372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1828800"/>
            <a:ext cx="54102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শিক্ষণফল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276600"/>
            <a:ext cx="6553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আজকের পাঠ শেষে শিক্ষার্থীরা-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১১.১.১ ছবি বা কথার বর্ণিত তথ্যের গাণিতিক রুপ           দিতে পারবে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5847_c649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828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আজকের পাঠের বিষয়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895600"/>
            <a:ext cx="5725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 এবং বিয়োগের সম্পর্ক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9600" y="1295400"/>
            <a:ext cx="79248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কাঠির সাহায্যে যোগ এবং বিয়োগের ধারণা প্রদান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24200" y="304800"/>
            <a:ext cx="2895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বাস্তব পর্যায়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362200" y="2286000"/>
            <a:ext cx="4648200" cy="3733800"/>
            <a:chOff x="1600200" y="2743200"/>
            <a:chExt cx="2895600" cy="2819400"/>
          </a:xfrm>
        </p:grpSpPr>
        <p:pic>
          <p:nvPicPr>
            <p:cNvPr id="32" name="Picture 31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16002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36" name="Picture 35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18288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37" name="Picture 36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20574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38" name="Picture 37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22860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39" name="Picture 38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25146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40" name="Picture 39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27432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41" name="Picture 40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29718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42" name="Picture 41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32004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43" name="Picture 42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41148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44" name="Picture 43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34290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45" name="Picture 44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38862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46" name="Picture 45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36576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47" name="Picture 46" descr="IMG_20190315_210654.JPG"/>
            <p:cNvPicPr>
              <a:picLocks noChangeAspect="1"/>
            </p:cNvPicPr>
            <p:nvPr/>
          </p:nvPicPr>
          <p:blipFill>
            <a:blip r:embed="rId2"/>
            <a:srcRect l="46342" t="2632" r="50406"/>
            <a:stretch>
              <a:fillRect/>
            </a:stretch>
          </p:blipFill>
          <p:spPr>
            <a:xfrm>
              <a:off x="4343400" y="2743200"/>
              <a:ext cx="152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8001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কাছে কিছু আম ছিলো । এর মধ্যে ৫টি আম বিক্রি করার পর এখন আমাদের কাছে ৭টি আম আছে । প্রথমে আমাদের কতগুলো আম ছিল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3810000"/>
            <a:ext cx="82296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সমস্যার গাণিতিক গাণিতিক বাক্য হবে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- ৫= ৭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এখানে,           হলো প্রথমে আমাদের কাছে যে সংখ্যক আম ছিলো 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3810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সমস্যা 1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419600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953000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52400"/>
            <a:ext cx="5181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সমস্যাটির ছবি আঁকি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7200" y="2133600"/>
            <a:ext cx="1219200" cy="838200"/>
            <a:chOff x="457200" y="3810000"/>
            <a:chExt cx="1219200" cy="838200"/>
          </a:xfrm>
        </p:grpSpPr>
        <p:pic>
          <p:nvPicPr>
            <p:cNvPr id="8" name="Picture 7" descr="Fresh-Mango-Fruit-PNG-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810000"/>
              <a:ext cx="457200" cy="457200"/>
            </a:xfrm>
            <a:prstGeom prst="rect">
              <a:avLst/>
            </a:prstGeom>
          </p:spPr>
        </p:pic>
        <p:pic>
          <p:nvPicPr>
            <p:cNvPr id="11" name="Picture 10" descr="Fresh-Mango-Fruit-PNG-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191000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 descr="Fresh-Mango-Fruit-PNG-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3810000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 descr="Fresh-Mango-Fruit-PNG-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41910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 descr="Fresh-Mango-Fruit-PNG-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3810000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362200" y="2133600"/>
            <a:ext cx="1676400" cy="838200"/>
            <a:chOff x="2286000" y="3886200"/>
            <a:chExt cx="1676400" cy="838200"/>
          </a:xfrm>
        </p:grpSpPr>
        <p:pic>
          <p:nvPicPr>
            <p:cNvPr id="17" name="Picture 16" descr="Fresh-Mango-Fruit-PNG-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38862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 descr="Fresh-Mango-Fruit-PNG-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0" y="3886200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 descr="Fresh-Mango-Fruit-PNG-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3886200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 descr="Fresh-Mango-Fruit-PNG-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4267200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 descr="Fresh-Mango-Fruit-PNG-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4267200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 descr="Fresh-Mango-Fruit-PNG-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4267200"/>
              <a:ext cx="457200" cy="457200"/>
            </a:xfrm>
            <a:prstGeom prst="rect">
              <a:avLst/>
            </a:prstGeom>
          </p:spPr>
        </p:pic>
        <p:pic>
          <p:nvPicPr>
            <p:cNvPr id="35" name="Picture 34" descr="Fresh-Mango-Fruit-PNG-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0" y="3886200"/>
              <a:ext cx="457200" cy="457200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381000" y="1066800"/>
            <a:ext cx="16002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৫টি আম বিক্রি করা হয়েছিলো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4600" y="1066800"/>
            <a:ext cx="2209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৭টি আম অবশিষ্ট ছিলো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400" y="990600"/>
            <a:ext cx="1600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১২টি আপেল প্রথমে ছিলো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5800" y="3124200"/>
            <a:ext cx="6858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চিত্র থেকে আমরা পাই,প্রথমে আমাদের আম ছিলো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         ৫+৭=১২টি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4" name="Picture 63" descr="IMG_20190316_004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724400"/>
            <a:ext cx="1798935" cy="1981200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3505200" y="4114800"/>
            <a:ext cx="3276600" cy="1828800"/>
          </a:xfrm>
          <a:prstGeom prst="wedgeEllipseCallout">
            <a:avLst>
              <a:gd name="adj1" fmla="val 76305"/>
              <a:gd name="adj2" fmla="val 444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বিয়োগের সর্বপ্রথম সংখ্যাটি হচ্ছে অন্য দুইটি সংখ্যার যোগফল ।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81000" y="4572000"/>
            <a:ext cx="2286000" cy="1200329"/>
            <a:chOff x="381000" y="4572000"/>
            <a:chExt cx="2286000" cy="1200329"/>
          </a:xfrm>
        </p:grpSpPr>
        <p:grpSp>
          <p:nvGrpSpPr>
            <p:cNvPr id="58" name="Group 57"/>
            <p:cNvGrpSpPr/>
            <p:nvPr/>
          </p:nvGrpSpPr>
          <p:grpSpPr>
            <a:xfrm>
              <a:off x="381000" y="4572000"/>
              <a:ext cx="2133600" cy="1200329"/>
              <a:chOff x="2133600" y="5181600"/>
              <a:chExt cx="2133600" cy="120032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33600" y="5181600"/>
                <a:ext cx="609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১২</a:t>
                </a: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-৫</a:t>
                </a: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৭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V="1">
                <a:off x="3810000" y="5943600"/>
                <a:ext cx="457200" cy="9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133600" y="59436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2667000" y="5486400"/>
                <a:ext cx="1295400" cy="6096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2590800" y="5410200"/>
                <a:ext cx="1295400" cy="6858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Rectangle 68"/>
            <p:cNvSpPr/>
            <p:nvPr/>
          </p:nvSpPr>
          <p:spPr>
            <a:xfrm>
              <a:off x="2057400" y="4572000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 7</a:t>
              </a:r>
            </a:p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+৫</a:t>
              </a:r>
            </a:p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১২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0.01111 L 0.60833 -0.016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0.01666 L 0.525 -0.016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3" grpId="0" animBg="1"/>
      <p:bldP spid="44" grpId="0" animBg="1"/>
      <p:bldP spid="45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334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RASEL</cp:lastModifiedBy>
  <cp:revision>81</cp:revision>
  <dcterms:created xsi:type="dcterms:W3CDTF">2019-03-15T10:10:12Z</dcterms:created>
  <dcterms:modified xsi:type="dcterms:W3CDTF">2020-01-29T15:24:01Z</dcterms:modified>
</cp:coreProperties>
</file>