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7" r:id="rId2"/>
    <p:sldId id="286" r:id="rId3"/>
    <p:sldId id="278" r:id="rId4"/>
    <p:sldId id="287" r:id="rId5"/>
    <p:sldId id="285" r:id="rId6"/>
    <p:sldId id="264" r:id="rId7"/>
    <p:sldId id="267" r:id="rId8"/>
    <p:sldId id="261" r:id="rId9"/>
    <p:sldId id="258" r:id="rId10"/>
    <p:sldId id="260" r:id="rId11"/>
    <p:sldId id="269" r:id="rId12"/>
    <p:sldId id="270" r:id="rId13"/>
    <p:sldId id="271" r:id="rId14"/>
    <p:sldId id="273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24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11" autoAdjust="0"/>
    <p:restoredTop sz="97516" autoAdjust="0"/>
  </p:normalViewPr>
  <p:slideViewPr>
    <p:cSldViewPr>
      <p:cViewPr>
        <p:scale>
          <a:sx n="70" d="100"/>
          <a:sy n="70" d="100"/>
        </p:scale>
        <p:origin x="-1152" y="-396"/>
      </p:cViewPr>
      <p:guideLst>
        <p:guide orient="horz" pos="4224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F7766-6CC2-421D-ADBF-4AC98FCA5D8F}" type="datetimeFigureOut">
              <a:rPr lang="en-US" smtClean="0"/>
              <a:pPr/>
              <a:t>1/29/2020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F6D49-AF97-4451-9C0B-5232C95609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6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514600" y="76200"/>
            <a:ext cx="4114800" cy="1524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51" y="1752600"/>
            <a:ext cx="7102449" cy="4722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3560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18638"/>
            <a:ext cx="8991600" cy="3705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4825425"/>
            <a:ext cx="89916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১.মধ্য আর্শ্বিন হতে মধ্য অগ্রহায়ণ পর্যন্ত।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5486400"/>
            <a:ext cx="89916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.সারি থেকে সারির দূরত্ব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৪০সেমি।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135469"/>
            <a:ext cx="8991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৩.চারা থেকে চারার দূরত্ব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৩০-৪০সেমি।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76200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চারা রোপণ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76201"/>
            <a:ext cx="5638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অন্তবর্তীকালীন পরিচর্যা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8991600" cy="3600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" y="4648200"/>
            <a:ext cx="8991600" cy="2133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১.শুষ্ক মৌসুমে জমিতে সেচের ব্যবস্থা করতে হবে।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২.আনারসের জমি আগাছা মুক্ত রাখতে হবে।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৩.চারা অতি লম্বা হলে ৩০ সেমি রেখে আগার পাতা সমান করে কেটে দিতে হবে।</a:t>
            </a:r>
            <a:endParaRPr lang="en-AU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6200"/>
            <a:ext cx="3200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 সংগ্রহ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562600"/>
            <a:ext cx="889695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জ্যৈষ্ঠ থেকে ভাদ্র মাসে আনারস পাকে এবং পাকার পর বোঁটা কেটে সংগ্রহ করতে হবে।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763000" cy="4267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6096000"/>
            <a:ext cx="8991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আনারস চাষের জমি তৈরি পদ্ধতি ব্যাখ্যা কর।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ineapple Fiel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19200"/>
            <a:ext cx="8991600" cy="48006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71600" y="76200"/>
            <a:ext cx="64008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"/>
            <a:ext cx="4800600" cy="156966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4191000"/>
            <a:ext cx="8991600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আনারসের জাত গুলোর নাম বল।</a:t>
            </a:r>
          </a:p>
          <a:p>
            <a:r>
              <a:rPr lang="bn-BD" sz="2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পাহাড়ের ঢালে আনারস চাষে জমি তৈরি কেমন হবে?</a:t>
            </a:r>
          </a:p>
          <a:p>
            <a:r>
              <a:rPr lang="bn-BD" sz="2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আনারসের চারা রোপনের দূরত্ব বল।</a:t>
            </a:r>
          </a:p>
          <a:p>
            <a:r>
              <a:rPr lang="bn-BD" sz="2800" b="1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৪।আনারস চাষে অন্তবর্তীকালীন পরিচর্যা কেমন হবে?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86200" y="1676400"/>
            <a:ext cx="1676400" cy="2514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581471"/>
            <a:ext cx="89154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১০০মিটার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x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১০০মিটার জমিতে আনারস চাষ পদ্ধতির ধারাবাহিক বিশ্লেষণ কর।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93008" y="153650"/>
            <a:ext cx="580319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76401"/>
            <a:ext cx="5318042" cy="384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_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8262"/>
            <a:ext cx="8610600" cy="6623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905000"/>
            <a:ext cx="8458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5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15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" y="2590800"/>
            <a:ext cx="8686800" cy="3657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42407" y="4228306"/>
            <a:ext cx="2743200" cy="1587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67200" y="3670300"/>
            <a:ext cx="0" cy="152241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25787" y="4430713"/>
            <a:ext cx="1522413" cy="158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343400" y="2971800"/>
            <a:ext cx="449580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সাইদুল ইসলাম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সহকারি শিক্ষক (কৃষি শিক্ষা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}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আজিম মেমোরিয়াল উচ্চ বিদ্যালয়</a:t>
            </a: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গোসাই জোয়াইর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টাঙ্গাইল  সদর, টাঙ্গাইল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266700" y="381000"/>
            <a:ext cx="8572500" cy="1066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47700"/>
            <a:ext cx="245588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499"/>
            <a:ext cx="2932113" cy="271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524000"/>
            <a:ext cx="8763000" cy="32932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নবম ও দশম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চতুর্থ (কৃষিজ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পরিচ্ছেদঃ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</a:p>
          <a:p>
            <a:r>
              <a:rPr lang="bn-IN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সময়ঃ৪০মিনিট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9475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762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343401" cy="2590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29038"/>
            <a:ext cx="4114800" cy="268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11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13" y="4224338"/>
            <a:ext cx="4334872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98884" y="5791200"/>
            <a:ext cx="3178116" cy="8862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আনারস চাষ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inea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8991600" cy="54863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6740"/>
            <a:ext cx="69342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048000"/>
            <a:ext cx="8915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আনারসের জাতের নাম বলতে পারবে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886200"/>
            <a:ext cx="891540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আনারস চাষে চারার প্রকারভেদ </a:t>
            </a:r>
            <a:r>
              <a:rPr lang="bn-BD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4696361"/>
            <a:ext cx="8915400" cy="677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আনারস চাষে সারের পরিমাণ সহ প্রয়োগের কৌশল ব্যাখ্যা করতে </a:t>
            </a:r>
            <a:r>
              <a:rPr lang="bn-BD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0"/>
            <a:ext cx="8915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আনারসের উৎপাদন প্রযুক্তি বিশ্লেষণ করতে পারবে।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752600"/>
            <a:ext cx="89154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7270"/>
            <a:ext cx="53340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আনারসের জাত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1882914"/>
            <a:ext cx="2362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হানিকুইন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3886200"/>
            <a:ext cx="3048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জায়েথ কিউ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845314"/>
            <a:ext cx="2514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ঘোড়াশাল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_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957761" y="3881438"/>
            <a:ext cx="1743075" cy="4038600"/>
          </a:xfrm>
          <a:prstGeom prst="rect">
            <a:avLst/>
          </a:prstGeom>
        </p:spPr>
      </p:pic>
      <p:pic>
        <p:nvPicPr>
          <p:cNvPr id="7" name="Picture 6" descr="images_0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033962" y="2138364"/>
            <a:ext cx="1600200" cy="4029075"/>
          </a:xfrm>
          <a:prstGeom prst="rect">
            <a:avLst/>
          </a:prstGeom>
        </p:spPr>
      </p:pic>
      <p:pic>
        <p:nvPicPr>
          <p:cNvPr id="8" name="Picture 7" descr="images_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800600" y="228600"/>
            <a:ext cx="2057400" cy="40386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14600" y="1953768"/>
            <a:ext cx="1295400" cy="637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124200" y="3886200"/>
            <a:ext cx="762000" cy="637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590800" y="5867400"/>
            <a:ext cx="1295400" cy="6370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rming-india-food-security-green-revolution-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143000"/>
            <a:ext cx="9012269" cy="4724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6200" y="76200"/>
            <a:ext cx="89916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 তৈরি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200" y="5943600"/>
            <a:ext cx="8991600" cy="838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বেড থেকে আর এক বেডের দূরত্ব হবে ৫০-১০০সেমি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eapple-blooming-day-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038600"/>
            <a:ext cx="3200400" cy="2133600"/>
          </a:xfrm>
          <a:prstGeom prst="rect">
            <a:avLst/>
          </a:prstGeom>
        </p:spPr>
      </p:pic>
      <p:pic>
        <p:nvPicPr>
          <p:cNvPr id="3" name="Picture 2" descr="Pineap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7" y="4013291"/>
            <a:ext cx="3241243" cy="2158909"/>
          </a:xfrm>
          <a:prstGeom prst="rect">
            <a:avLst/>
          </a:prstGeom>
        </p:spPr>
      </p:pic>
      <p:pic>
        <p:nvPicPr>
          <p:cNvPr id="4" name="Picture 3" descr="pineapple-adult-fru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5791200" y="762000"/>
            <a:ext cx="3295202" cy="2285999"/>
          </a:xfrm>
          <a:prstGeom prst="rect">
            <a:avLst/>
          </a:prstGeom>
        </p:spPr>
      </p:pic>
      <p:pic>
        <p:nvPicPr>
          <p:cNvPr id="5" name="Picture 4" descr="twin-fruit-pineapple-7193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" y="723900"/>
            <a:ext cx="31496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41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মুকুট চারা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541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বোঁটা চারা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60960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পার্শ্ব চারা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073914"/>
            <a:ext cx="2367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ভূঁয়েচারা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1800" y="2590800"/>
            <a:ext cx="3124200" cy="19812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চারা নির্বাচন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15/10/2019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S, CTG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1690</TotalTime>
  <Words>426</Words>
  <Application>Microsoft Office PowerPoint</Application>
  <PresentationFormat>On-screen Show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Abul Hasem</dc:creator>
  <cp:lastModifiedBy>USER</cp:lastModifiedBy>
  <cp:revision>263</cp:revision>
  <dcterms:created xsi:type="dcterms:W3CDTF">2006-08-16T00:00:00Z</dcterms:created>
  <dcterms:modified xsi:type="dcterms:W3CDTF">2020-01-29T13:15:38Z</dcterms:modified>
</cp:coreProperties>
</file>