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275" r:id="rId4"/>
    <p:sldId id="276" r:id="rId5"/>
    <p:sldId id="256" r:id="rId6"/>
    <p:sldId id="279" r:id="rId7"/>
    <p:sldId id="281" r:id="rId8"/>
    <p:sldId id="263" r:id="rId9"/>
    <p:sldId id="269" r:id="rId10"/>
    <p:sldId id="264" r:id="rId11"/>
    <p:sldId id="265" r:id="rId12"/>
    <p:sldId id="266" r:id="rId13"/>
    <p:sldId id="277" r:id="rId14"/>
    <p:sldId id="268" r:id="rId15"/>
    <p:sldId id="278" r:id="rId16"/>
    <p:sldId id="273" r:id="rId17"/>
    <p:sldId id="270" r:id="rId18"/>
    <p:sldId id="274" r:id="rId19"/>
    <p:sldId id="267" r:id="rId20"/>
    <p:sldId id="271" r:id="rId21"/>
    <p:sldId id="25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A105C-D2B6-4340-ABF0-10F6CF49D26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B83C3-F9B1-4118-BC5F-0AC10FA6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5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C0B-04FD-48CC-872C-E406C420BC9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AD90-1FAF-4351-8EF5-A07CBBD2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4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C0B-04FD-48CC-872C-E406C420BC9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AD90-1FAF-4351-8EF5-A07CBBD2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6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C0B-04FD-48CC-872C-E406C420BC9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AD90-1FAF-4351-8EF5-A07CBBD2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17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5DBE-CD1A-4989-A542-1F6FE9AF8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1F8-B703-479F-A36F-834586A10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8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5DBE-CD1A-4989-A542-1F6FE9AF8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1F8-B703-479F-A36F-834586A10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6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5DBE-CD1A-4989-A542-1F6FE9AF8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1F8-B703-479F-A36F-834586A10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3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5DBE-CD1A-4989-A542-1F6FE9AF8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1F8-B703-479F-A36F-834586A10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9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5DBE-CD1A-4989-A542-1F6FE9AF8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1F8-B703-479F-A36F-834586A10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2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5DBE-CD1A-4989-A542-1F6FE9AF8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1F8-B703-479F-A36F-834586A10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08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5DBE-CD1A-4989-A542-1F6FE9AF8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1F8-B703-479F-A36F-834586A10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20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5DBE-CD1A-4989-A542-1F6FE9AF8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1F8-B703-479F-A36F-834586A10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2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C0B-04FD-48CC-872C-E406C420BC9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AD90-1FAF-4351-8EF5-A07CBBD2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33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5DBE-CD1A-4989-A542-1F6FE9AF8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1F8-B703-479F-A36F-834586A10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10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5DBE-CD1A-4989-A542-1F6FE9AF8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1F8-B703-479F-A36F-834586A10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13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5DBE-CD1A-4989-A542-1F6FE9AF8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F1F8-B703-479F-A36F-834586A10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5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C0B-04FD-48CC-872C-E406C420BC9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AD90-1FAF-4351-8EF5-A07CBBD2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0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C0B-04FD-48CC-872C-E406C420BC9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AD90-1FAF-4351-8EF5-A07CBBD2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C0B-04FD-48CC-872C-E406C420BC9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AD90-1FAF-4351-8EF5-A07CBBD2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9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C0B-04FD-48CC-872C-E406C420BC9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AD90-1FAF-4351-8EF5-A07CBBD2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9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C0B-04FD-48CC-872C-E406C420BC9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AD90-1FAF-4351-8EF5-A07CBBD2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C0B-04FD-48CC-872C-E406C420BC9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AD90-1FAF-4351-8EF5-A07CBBD2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3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C0B-04FD-48CC-872C-E406C420BC9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AD90-1FAF-4351-8EF5-A07CBBD2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0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A8E5"/>
            </a:gs>
            <a:gs pos="30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3C0B-04FD-48CC-872C-E406C420BC97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AD90-1FAF-4351-8EF5-A07CBBD2B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A8E5"/>
            </a:gs>
            <a:gs pos="30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5DBE-CD1A-4989-A542-1F6FE9AF89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F1F8-B703-479F-A36F-834586A109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3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37" y="-1"/>
            <a:ext cx="5866497" cy="6212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00" y="0"/>
            <a:ext cx="6323288" cy="6212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3086" y="1233014"/>
            <a:ext cx="243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575" y="669531"/>
            <a:ext cx="2645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025685" y="279162"/>
            <a:ext cx="3281184" cy="102575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8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528637"/>
            <a:ext cx="11368585" cy="48863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0938" y="5578736"/>
            <a:ext cx="5643563" cy="1042988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 চলেছে, ট্রেন চলেছে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ট্রেনের বাড়ি কই 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0" y="-542925"/>
            <a:ext cx="8101013" cy="56149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61176" y="5387794"/>
            <a:ext cx="4614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একটু জিরোয় ,ফের ছুটে যায়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 পেরুলেই বন।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42" y="2268930"/>
            <a:ext cx="9345880" cy="4589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2587" y="641268"/>
            <a:ext cx="682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 ও সুরে শিক্ষার্থীর আবৃত্তি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6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686" y="2218148"/>
            <a:ext cx="328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5406" y="3251338"/>
            <a:ext cx="215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ঝক ঝকাঝক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406" y="4210728"/>
            <a:ext cx="1983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9579" y="2133165"/>
            <a:ext cx="1565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7587" y="3251338"/>
            <a:ext cx="360505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ঝক ঝক শব্দকরে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2629" y="4669705"/>
            <a:ext cx="459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7587" y="5469196"/>
            <a:ext cx="202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13" y="668631"/>
            <a:ext cx="4214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দিনে এক শব্দ   শিখি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7587" y="4101046"/>
            <a:ext cx="4104267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just"/>
            <a:r>
              <a:rPr lang="bn-BD" sz="2400" dirty="0" smtClean="0"/>
              <a:t>ঝক ঝকাঝক শব্দ করে ট্রেন চলে </a:t>
            </a:r>
            <a:r>
              <a:rPr lang="bn-BD" dirty="0" smtClean="0"/>
              <a:t>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 animBg="1"/>
      <p:bldP spid="13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3232"/>
            <a:ext cx="8530936" cy="4801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5795" y="237522"/>
            <a:ext cx="3509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8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531" y="539645"/>
            <a:ext cx="4137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দিন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63909" y="2083633"/>
            <a:ext cx="6385810" cy="22934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প্রথম ৪ লাইন না দেখে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8" y="557212"/>
            <a:ext cx="55292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দুপুর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3138" y="2300288"/>
            <a:ext cx="740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শব্দ গুলি দিয়ে বাক্য তৈরি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0451" y="3766365"/>
            <a:ext cx="508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ঝক ঝকাঝক, রাত দুপুরে, জিরয়,ফের 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1" y="-134912"/>
            <a:ext cx="5126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রাত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518" y="1836294"/>
            <a:ext cx="9114019" cy="45645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3043" y="2299673"/>
            <a:ext cx="5156616" cy="494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16177" y="809269"/>
            <a:ext cx="6565691" cy="812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শব্দটি বেছে নিয়ে খালি ঘর পুরন  কর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8408" y="2127287"/>
            <a:ext cx="6685612" cy="667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 দুপুরে ,ঝক ঝকাঝক, জিরোয়, পেরুলেই।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3043" y="3332473"/>
            <a:ext cx="54114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----- শব্দ করে ট্রেন চলে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2.মাঠ ----- নদী দেখা যায়।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৩।একটু ------ ফের ছুটে যায়।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৪।------ শিয়াল ডাকে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58584" y="342700"/>
            <a:ext cx="5411450" cy="17388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শব্দগুলি জেনে নেই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7994" y="3035029"/>
            <a:ext cx="12291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7188" y="3053209"/>
            <a:ext cx="2593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থামা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5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1981200"/>
            <a:ext cx="7924800" cy="32766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 উত্তর বলি ও লিখি 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১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 চলার সময় কেমন শব্দ করে 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 পেরুলেই কি দেখা যায় ?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৩। ট্রেন কিভাবে চলে? </a:t>
            </a:r>
            <a:endParaRPr lang="en-GB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52925" y="255586"/>
            <a:ext cx="2662238" cy="14303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bn-BD" sz="7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7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1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52400"/>
            <a:ext cx="4489848" cy="11079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2595814" cy="308252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76800" y="2209801"/>
            <a:ext cx="5636418" cy="26007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পীরগাছা , রংপুর 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E-mail: moumieid@gmail.com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009">
            <a:off x="378471" y="60197"/>
            <a:ext cx="6092920" cy="393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681020" y="162232"/>
            <a:ext cx="5324168" cy="153383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6619" y="3406878"/>
            <a:ext cx="6017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ট্রেনে ভ্রমনের প্রথম অভিজ্ঞতা লিখে নিয়ে আসবে।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4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37" y="2042139"/>
            <a:ext cx="9171495" cy="48158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95650" y="333770"/>
            <a:ext cx="5600700" cy="14695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753" y="0"/>
            <a:ext cx="5190566" cy="86061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753" y="2017059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</a:p>
          <a:p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অংশঃ ঝক ঝকাঝক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পেরুলেই বন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0610" y="6273225"/>
            <a:ext cx="771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ছবিতে কি দেখা যাচ্ছে ?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67882" y="118190"/>
            <a:ext cx="10890912" cy="5972175"/>
            <a:chOff x="177421" y="885825"/>
            <a:chExt cx="11737075" cy="5972175"/>
          </a:xfrm>
        </p:grpSpPr>
        <p:sp>
          <p:nvSpPr>
            <p:cNvPr id="2" name="TextBox 1"/>
            <p:cNvSpPr txBox="1"/>
            <p:nvPr/>
          </p:nvSpPr>
          <p:spPr>
            <a:xfrm>
              <a:off x="177421" y="885825"/>
              <a:ext cx="11737075" cy="5972175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111690" y="1749287"/>
              <a:ext cx="6182435" cy="4174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28040" y="836430"/>
            <a:ext cx="4599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রেলওয়ে  স্টেশন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61" y="1291419"/>
            <a:ext cx="10119600" cy="5423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300252"/>
            <a:ext cx="8625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ধরনের দৃশ্য আমরা কোথায় দেখতে পাই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5A8820-D375-408B-8883-C0DE29CE1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564"/>
            <a:ext cx="1508291" cy="20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97435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2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570" y="1958762"/>
            <a:ext cx="10072048" cy="47968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13353" y="0"/>
            <a:ext cx="258596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78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16923" y="576775"/>
            <a:ext cx="4670474" cy="139270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36907" y="2589296"/>
            <a:ext cx="10131678" cy="348395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শিক্ষার্থীরা.........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কবিতা শুনে বুঝতে পারবে। 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 ছড়া ও কবিতা সম্পর্কে প্রশ্নের উত্তর বলতে পারবে।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পাঠ্যপুস্তকের কবিতা লিখতে পারবে 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128588"/>
            <a:ext cx="11655188" cy="54435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4955" y="5572126"/>
            <a:ext cx="4729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ঝক ঝকাঝক ট্রেন চলেছে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 দুপুরে অই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283</Words>
  <Application>Microsoft Office PowerPoint</Application>
  <PresentationFormat>Widescreen</PresentationFormat>
  <Paragraphs>71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1_Office Theme</vt:lpstr>
      <vt:lpstr>Packager Shell Object</vt:lpstr>
      <vt:lpstr>PowerPoint Presentation</vt:lpstr>
      <vt:lpstr>PowerPoint Presentation</vt:lpstr>
      <vt:lpstr>   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71</cp:revision>
  <dcterms:created xsi:type="dcterms:W3CDTF">2019-10-25T15:31:43Z</dcterms:created>
  <dcterms:modified xsi:type="dcterms:W3CDTF">2020-01-27T13:15:47Z</dcterms:modified>
</cp:coreProperties>
</file>