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838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974" y="2209800"/>
            <a:ext cx="3890962" cy="389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0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762000"/>
            <a:ext cx="556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895600"/>
            <a:ext cx="4572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জেসমিন খাতুন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সহকারী শিক্ষক,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যাদুর চর সরকারি প্রাথমিক বিদ্যালয়,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রৌমারী, কুড়িগ্রাম।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34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7526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বিষয়ঃ প্রাথমিক বিজ্ঞান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শ্রেণিঃ পঞ্চম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পাঠের শিরোনামঃ পরিবেশ দূষণ 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পাঠ্যাংশঃ পানি দূষণ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16182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শিখণফলঃ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২.২পানি দূষনের কারণ ব্যাখ্যা করতে পারবে.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4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0668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31930"/>
            <a:ext cx="2338387" cy="15218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523789"/>
            <a:ext cx="2581275" cy="14528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036" y="3429000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আজকের পাঠঃ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            পানি দূষণ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7364" y="4709103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14" y="2057400"/>
            <a:ext cx="3457575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057400"/>
            <a:ext cx="3949646" cy="2219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0954" y="4596825"/>
            <a:ext cx="3492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পানি দূষণের বিভিন্ন কারণ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536" y="5486400"/>
            <a:ext cx="773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বিভিন্ন ধরণের ক্ষতিকর পদার্থ মিশ্রিত হয়ে পানি দূষিত হয়।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এছাড়াও ময়লা আবর্জনা পানিতে ফেলা ও কাপড় ধোয়া ইত্যাদির মাধ্যমে পানি দূষিত হয় 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9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400" y="1752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সঠিক শব্দ দিয়ে শূন্যস্থান পূরণ করঃ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ক) ............ পদার্থ মিশে পানি দূষিত হয়।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খ) পানি দূষণের ফলে..........    রোগ হয়।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গ)..............   খাদ্য শৃঙ্খলের ব্যাঘাত ঘটে।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0" y="2253688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কলেরা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2997468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ক্ষতিকর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505700" y="365536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জলজ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76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7 -0.00902 L -0.37917 0.1041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542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0.00718 L -0.69584 -0.0817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3" y="-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3.33333E-6 L -0.69167 3.33333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7526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পানি দূষণের তিনটি কারণ লিখ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00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620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1469886"/>
            <a:ext cx="3810000" cy="46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3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135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</dc:creator>
  <cp:lastModifiedBy>PTI</cp:lastModifiedBy>
  <cp:revision>23</cp:revision>
  <dcterms:created xsi:type="dcterms:W3CDTF">2006-08-16T00:00:00Z</dcterms:created>
  <dcterms:modified xsi:type="dcterms:W3CDTF">2020-01-25T09:47:57Z</dcterms:modified>
</cp:coreProperties>
</file>