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158F-21FA-CD4D-842B-45918CDF0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-145143" y="1708832"/>
            <a:ext cx="12179904" cy="3008174"/>
          </a:xfrm>
        </p:spPr>
        <p:txBody>
          <a:bodyPr anchor="ctr">
            <a:noAutofit/>
          </a:bodyPr>
          <a:lstStyle/>
          <a:p>
            <a:pPr algn="just"/>
            <a:r>
              <a:rPr lang="en-GB" sz="9600"/>
              <a:t>    </a:t>
            </a:r>
            <a:r>
              <a:rPr lang="en-GB" sz="9600" b="1"/>
              <a:t>   COMING SOON......</a:t>
            </a:r>
            <a:endParaRPr lang="en-US" sz="9600" b="1"/>
          </a:p>
        </p:txBody>
      </p:sp>
    </p:spTree>
    <p:extLst>
      <p:ext uri="{BB962C8B-B14F-4D97-AF65-F5344CB8AC3E}">
        <p14:creationId xmlns:p14="http://schemas.microsoft.com/office/powerpoint/2010/main" val="3403094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Celestial</vt:lpstr>
      <vt:lpstr>       COMING SOON......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COMING SOON......</dc:title>
  <dc:creator>Unknown User</dc:creator>
  <cp:lastModifiedBy>Rahim Ahmed</cp:lastModifiedBy>
  <cp:revision>1</cp:revision>
  <dcterms:created xsi:type="dcterms:W3CDTF">2020-01-29T13:27:06Z</dcterms:created>
  <dcterms:modified xsi:type="dcterms:W3CDTF">2020-01-29T13:38:07Z</dcterms:modified>
</cp:coreProperties>
</file>