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6" r:id="rId4"/>
  </p:sldMasterIdLst>
  <p:sldIdLst>
    <p:sldId id="256" r:id="rId5"/>
    <p:sldId id="257" r:id="rId6"/>
    <p:sldId id="272" r:id="rId7"/>
    <p:sldId id="258" r:id="rId8"/>
    <p:sldId id="259" r:id="rId9"/>
    <p:sldId id="266" r:id="rId10"/>
    <p:sldId id="270" r:id="rId11"/>
    <p:sldId id="260" r:id="rId12"/>
    <p:sldId id="261" r:id="rId13"/>
    <p:sldId id="262" r:id="rId14"/>
    <p:sldId id="263" r:id="rId15"/>
    <p:sldId id="264" r:id="rId16"/>
    <p:sldId id="267" r:id="rId17"/>
    <p:sldId id="268" r:id="rId18"/>
    <p:sldId id="26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6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5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0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8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74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8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4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4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4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0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4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26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4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7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47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243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98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677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6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0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5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3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77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7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8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9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6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8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96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0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1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72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8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87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2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9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9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C8D6-FFA1-430F-A750-8BAB086DC45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CE0874-A4F1-4DE0-91CA-C254055F5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9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0563" y="548639"/>
            <a:ext cx="291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5364" y="649124"/>
            <a:ext cx="2473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18" y="1563528"/>
            <a:ext cx="5406802" cy="399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9" y="1563528"/>
            <a:ext cx="5641201" cy="39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3281" y="848080"/>
            <a:ext cx="147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8976" y="1948376"/>
            <a:ext cx="7589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অন্তঃপুর     –      বাড়ির ভিতরের অংশ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দুহিতা       –      কন্যা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অনর্গল       –     অবিরাম ,অনবরত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পঞ্চবর্ষীয়    –     পাঁচ বছর বয়সী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কিঞ্চিৎ       –     অল্প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প্রফুল্ল         –      আনন্দিত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লড়কি        –      মেয়ে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892">
            <a:off x="9192671" y="3338986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5665" y="849086"/>
            <a:ext cx="217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021" y="2469884"/>
            <a:ext cx="7916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মিনির বয়স কত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কাবুলিওয়ালার মলিন কাগজে কী ছিল?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দুহিতা - শব্দের অর্থ কী?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মিনির ক্ষুদ্র আচঁল  কিসে পরিপূর্ণ ছিল?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4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5" y="458244"/>
            <a:ext cx="4687923" cy="3131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6" y="3680732"/>
            <a:ext cx="4774123" cy="2876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6" y="458245"/>
            <a:ext cx="4774123" cy="3222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5" y="3794760"/>
            <a:ext cx="4774123" cy="27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1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1006" y="457200"/>
            <a:ext cx="176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57" y="2704011"/>
            <a:ext cx="83994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কত বছর বয়সে রবীন্দ্রনাথ ব্যারিষ্টারী পড়তে গিয়েছিলেন?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কাবুলিওয়ালার মাথায় কী ছিল?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মিনির ক্ষুদ্র আঁচল কিসে পরিপূর্ণ  ছিল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“অন্তঃপুর” বলতে কী বোঝানো হয়েছে?</a:t>
            </a:r>
          </a:p>
        </p:txBody>
      </p:sp>
    </p:spTree>
    <p:extLst>
      <p:ext uri="{BB962C8B-B14F-4D97-AF65-F5344CB8AC3E}">
        <p14:creationId xmlns:p14="http://schemas.microsoft.com/office/powerpoint/2010/main" val="13378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1500" y="1001820"/>
            <a:ext cx="369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410" y="2965269"/>
            <a:ext cx="875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“আমি তো সওদা করতে আসিনা”-   উক্তিটি বিশ্লেষণ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4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8" y="0"/>
            <a:ext cx="64711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6586" y="416672"/>
            <a:ext cx="6541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2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446" y="1685109"/>
            <a:ext cx="2834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678" y="4062550"/>
            <a:ext cx="263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নাসিমা সুলতানা রুনা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‍শিক্ষক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দুড়াকুটি উচ্চ বিদ্যালয়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সদর,লালমনিরহাট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1" y="4193182"/>
            <a:ext cx="1959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 গদ্য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 শ্রেণি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16" y="2039718"/>
            <a:ext cx="1900846" cy="1905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1" y="2292725"/>
            <a:ext cx="1528812" cy="1900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14" y="2510664"/>
            <a:ext cx="1873640" cy="33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কাবুলিওয়ালা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450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43" y="2573388"/>
            <a:ext cx="5577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86" y="1031965"/>
            <a:ext cx="199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9875" y="2756263"/>
            <a:ext cx="8712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লেখক সম্পর্কে জানতে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সন্তানের প্রতি পিতার স্নেহপ্রবণতার বিয়ষটি জানকে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মানুষকে ভালোবাসতে ও মানুষের সাথে সুসম্পর্ক গড়ে তুলতে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2687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50515" y="183949"/>
            <a:ext cx="3923211" cy="30567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02406" y="1980984"/>
            <a:ext cx="3923211" cy="30567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86237" y="3801292"/>
            <a:ext cx="3923211" cy="30567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6656" y="3557064"/>
            <a:ext cx="3923211" cy="30567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ব্যাকরণ,চিন্তাবিদ,শিক্ষাবিদ,সুরকার,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গীতিকার,নাট্যকার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ব্যাকরণ,চিন্তাবিদ,শিক্ষাবিদ,সুরকার,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গীতিকার,নাট্যকার,নাট্যপ্রযোজক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ব্যাকরণ,চিন্তাবিদ,শিক্ষাবিদ,সুরকার, গীতিকার,নাট্যকার,নাট্যপ্রযোজক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,নাট্যপ্রযোজক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18575" y="183949"/>
            <a:ext cx="3923211" cy="30567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62076" y="896695"/>
            <a:ext cx="2900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জন্ম:</a:t>
            </a:r>
          </a:p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১৮৬১ খ্রিষ্টাব্দে ৭ই মে(২৫ শে বৈশাখ, ১২৬৮ বঙ্গাব্দে)কলকাতার জোড়াসাঁকোর বিখ্যাত ঠাকুর পরিবারে।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0318" y="1004019"/>
            <a:ext cx="2832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মৃত্যু:</a:t>
            </a:r>
          </a:p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১৯৪১ খ্রিষ্টাব্দের ৭ই আগষ্ট (২২ শে শ্রাবণ, ১৩৪৮ বঙ্গাব্দে) কলকাতায় তিনি মৃত্যু বরণ করেণ।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67" y="2327458"/>
            <a:ext cx="1711393" cy="2293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7983591" y="4206261"/>
            <a:ext cx="2739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অবদান:</a:t>
            </a:r>
          </a:p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কাব্য, ছোট গল্প, উপন্যাস, নাটক, প্রবন্ধ, সংগীত সাহিত্যের সকল শাখা ছাড়া ও   ব্যাকরণ, ভাষাতত্ব, ছন্দ ও চিত্রকলাতে তিনি অসামান্য অবদান রেখেছেন।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036" y="3914307"/>
            <a:ext cx="2864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প্রতিভা: </a:t>
            </a:r>
          </a:p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একাধারে  সাহিত্যিক,   চিন্তাবিদ, শিক্ষাবিদ, সুরকার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গীতিকার,  নাট্যকার, নাট্যপ্রযোজক ও অভিনেতা। শান্তিনিকেতন ও বিশ্বভারতীর মতো প্রতিষ্ঠান তিনি গড়েন।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84371" y="5525589"/>
            <a:ext cx="294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5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7" grpId="0" animBg="1"/>
      <p:bldP spid="18" grpId="0"/>
      <p:bldP spid="19" grpId="0"/>
      <p:bldP spid="21" grpId="0"/>
      <p:bldP spid="2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77" y="1493615"/>
            <a:ext cx="4222683" cy="3458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69" y="1348554"/>
            <a:ext cx="3223450" cy="402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5" y="1348554"/>
            <a:ext cx="3969853" cy="40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3610" y="1227909"/>
            <a:ext cx="1934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1" y="2455817"/>
            <a:ext cx="9453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রবীন্দ্রনাথ ঠাকুর কত সালে ও কোন পরিবারে জন্ম গ্রহন করেণ?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কত বছর বয়সে তিনি ব্যারিষ্টারি পড়েছেন এবং কোথায়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কত সালে ও কোথায় তিনি মৃত্যুবরণ করেণ?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8" y="2481943"/>
            <a:ext cx="9445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তিনি ১৮৬১ খ্রিষ্টাব্দে ৭ই মে কলকাতার জোড়াসাঁকোর ঠাকুর পরিবারে জন্ম গ্রহন করেণ।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১৭ বছর বয়সে তিনি বিলেতে ব্যারিষ্টারি পড়েন।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১৯৪১ খ্রিষ্টাব্দের ৭ই আগষ্ট কলকাতায় মৃত্যুবরণ করেণ।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2753" y="872197"/>
            <a:ext cx="352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নিই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কাবুলিয়োলা.ppt</Template>
  <TotalTime>1</TotalTime>
  <Words>358</Words>
  <Application>Microsoft Office PowerPoint</Application>
  <PresentationFormat>Widescreen</PresentationFormat>
  <Paragraphs>57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Trebuchet MS</vt:lpstr>
      <vt:lpstr>Wingdings 3</vt:lpstr>
      <vt:lpstr>Office Theme</vt:lpstr>
      <vt:lpstr>1_Office Theme</vt:lpstr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2020-01-29T13:42:24Z</dcterms:created>
  <dcterms:modified xsi:type="dcterms:W3CDTF">2020-01-29T13:43:29Z</dcterms:modified>
</cp:coreProperties>
</file>