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7E31F-9CFC-4BF4-B71A-ACB905CAB18A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916FB-53AF-4945-9A4F-78FFF029D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61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78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30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28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56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47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97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50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5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23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85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36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87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58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92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9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83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19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93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4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5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D1EC-BFE4-4EDB-9DE1-A19F10FD9084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AA48-EE56-4298-852C-29DE65ED2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5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D1EC-BFE4-4EDB-9DE1-A19F10FD9084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AA48-EE56-4298-852C-29DE65ED2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2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D1EC-BFE4-4EDB-9DE1-A19F10FD9084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AA48-EE56-4298-852C-29DE65ED2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2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D1EC-BFE4-4EDB-9DE1-A19F10FD9084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AA48-EE56-4298-852C-29DE65ED2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5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D1EC-BFE4-4EDB-9DE1-A19F10FD9084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AA48-EE56-4298-852C-29DE65ED2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4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D1EC-BFE4-4EDB-9DE1-A19F10FD9084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AA48-EE56-4298-852C-29DE65ED2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1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D1EC-BFE4-4EDB-9DE1-A19F10FD9084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AA48-EE56-4298-852C-29DE65ED2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D1EC-BFE4-4EDB-9DE1-A19F10FD9084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AA48-EE56-4298-852C-29DE65ED2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D1EC-BFE4-4EDB-9DE1-A19F10FD9084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AA48-EE56-4298-852C-29DE65ED2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5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D1EC-BFE4-4EDB-9DE1-A19F10FD9084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AA48-EE56-4298-852C-29DE65ED2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8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D1EC-BFE4-4EDB-9DE1-A19F10FD9084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AA48-EE56-4298-852C-29DE65ED2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5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8D1EC-BFE4-4EDB-9DE1-A19F10FD9084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8AA48-EE56-4298-852C-29DE65ED2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3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6851" y="461728"/>
            <a:ext cx="6790099" cy="9143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6337" y="217283"/>
            <a:ext cx="11733291" cy="6400800"/>
          </a:xfrm>
          <a:prstGeom prst="frame">
            <a:avLst>
              <a:gd name="adj1" fmla="val 20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9" y="1783530"/>
            <a:ext cx="6029607" cy="4572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067" y="1783530"/>
            <a:ext cx="5287224" cy="45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551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6337" y="217283"/>
            <a:ext cx="11733291" cy="6400800"/>
          </a:xfrm>
          <a:prstGeom prst="frame">
            <a:avLst>
              <a:gd name="adj1" fmla="val 20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79389" y="13806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99" y="434566"/>
            <a:ext cx="2688879" cy="59752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78177" y="434566"/>
            <a:ext cx="8700379" cy="14213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নায়িকার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মাতিলদা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লোইসেল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স্বামীর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মসিঁয়ে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নিয়তির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ভুলেই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কেরানীর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অফিসের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কেরানীর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সংগেই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77" y="1919334"/>
            <a:ext cx="2924269" cy="26345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02446" y="2542561"/>
            <a:ext cx="577611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বাসকক্ষের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হতশ্রী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জিনিসপত্রের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ব্যথিত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অসুখী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77" y="4553892"/>
            <a:ext cx="1403287" cy="18559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465" y="4553892"/>
            <a:ext cx="1520982" cy="191933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418908" y="4553893"/>
            <a:ext cx="5187636" cy="15390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দরিদ্রের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বান্ধবীদের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সাক্ষা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পেত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2088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6337" y="217283"/>
            <a:ext cx="11733291" cy="6400800"/>
          </a:xfrm>
          <a:prstGeom prst="frame">
            <a:avLst>
              <a:gd name="adj1" fmla="val 20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79389" y="13806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03282" y="434566"/>
            <a:ext cx="3585172" cy="7440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মাতিলদার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উচ্চাভিলাস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6673" y="470778"/>
            <a:ext cx="36576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76" y="1395946"/>
            <a:ext cx="3295462" cy="23250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00388" y="1395947"/>
            <a:ext cx="5124262" cy="9036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77" y="3720974"/>
            <a:ext cx="3295463" cy="26888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00388" y="5504504"/>
            <a:ext cx="519668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40" y="2516872"/>
            <a:ext cx="2770360" cy="27477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516872"/>
            <a:ext cx="2480649" cy="27477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6" y="427223"/>
            <a:ext cx="2619375" cy="598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098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6337" y="217283"/>
            <a:ext cx="11733291" cy="6400800"/>
          </a:xfrm>
          <a:prstGeom prst="frame">
            <a:avLst>
              <a:gd name="adj1" fmla="val 20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79389" y="13806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177322" y="431782"/>
            <a:ext cx="3585172" cy="7440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মাতিলদার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উচ্চাভিলাস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9988" y="412803"/>
            <a:ext cx="36576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0016" y="3884090"/>
            <a:ext cx="3956364" cy="26161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দামী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গহনা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দামী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পোষাক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পরিচ্ছদ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অজস্র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প্রেমিকের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7" y="1284521"/>
            <a:ext cx="2321457" cy="23611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10" y="1284522"/>
            <a:ext cx="1991766" cy="2361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60" y="1284521"/>
            <a:ext cx="2345263" cy="23377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82" y="1284522"/>
            <a:ext cx="2145672" cy="2337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7" y="3666652"/>
            <a:ext cx="4293215" cy="2743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752" y="1284521"/>
            <a:ext cx="2690386" cy="512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74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6337" y="217283"/>
            <a:ext cx="11733291" cy="6400800"/>
          </a:xfrm>
          <a:prstGeom prst="frame">
            <a:avLst>
              <a:gd name="adj1" fmla="val 20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79389" y="13806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834549" y="760488"/>
            <a:ext cx="4581052" cy="7440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বিড়ম্বনাপূর্ণ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8712" y="2446136"/>
            <a:ext cx="8609845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জীবনও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বিলাসবহুল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আড়ম্বরপূর্ণ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সংসারে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উচ্চাভীলাসের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বিড়ম্বনায়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পরিপূর্ণ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4" y="724271"/>
            <a:ext cx="2514600" cy="534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276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6337" y="217283"/>
            <a:ext cx="11733291" cy="6400800"/>
          </a:xfrm>
          <a:prstGeom prst="frame">
            <a:avLst>
              <a:gd name="adj1" fmla="val 20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79389" y="13806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55133" y="760488"/>
            <a:ext cx="3078180" cy="7440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351" y="2408222"/>
            <a:ext cx="8057585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নায়িকার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উচ্চাকাঙ্খী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বিড়ম্বনাপূর্ণ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313" y="2408222"/>
            <a:ext cx="4373778" cy="368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2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6337" y="217283"/>
            <a:ext cx="11733291" cy="6400800"/>
          </a:xfrm>
          <a:prstGeom prst="frame">
            <a:avLst>
              <a:gd name="adj1" fmla="val 20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79389" y="13806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78590" y="760488"/>
            <a:ext cx="5821378" cy="7440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351" y="2408222"/>
            <a:ext cx="11353047" cy="29238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নায়িকার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মাতিলদা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লোইসেল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কেরানির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।’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অসাধারণ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উচ্চাকাঙ্খা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সারাদিন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হতাশা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নৈরাশ্য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সার্বক্ষণিক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বিড়ম্বনায়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1875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6337" y="217283"/>
            <a:ext cx="11733291" cy="6400800"/>
          </a:xfrm>
          <a:prstGeom prst="frame">
            <a:avLst>
              <a:gd name="adj1" fmla="val 20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79389" y="13806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224809" y="636570"/>
            <a:ext cx="6345519" cy="7440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3" y="1721868"/>
            <a:ext cx="4481465" cy="3993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1" y="4200809"/>
            <a:ext cx="2978589" cy="14123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2340" y="4988454"/>
            <a:ext cx="109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আমন্ত্রণ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3491" y="1481475"/>
            <a:ext cx="6409854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স্বামী-স্ত্রী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খামের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4810" y="2737746"/>
            <a:ext cx="1855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আমন্ত্রণ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32903" y="4110273"/>
            <a:ext cx="6337426" cy="20005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জনশিক্ষা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মন্ত্রী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জর্জ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রেমপননু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জাঁকজমকপূর্ণ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মসিঁয়ে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লোইসেল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মাতিলদা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লোইসেলের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আমন্ত্রণ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সংবাদে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কোনরূপ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2903" y="3518409"/>
            <a:ext cx="495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আমন্ত্রণ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পত্রটি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461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6337" y="217283"/>
            <a:ext cx="11733291" cy="6400800"/>
          </a:xfrm>
          <a:prstGeom prst="frame">
            <a:avLst>
              <a:gd name="adj1" fmla="val 20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79389" y="13806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75168" y="569550"/>
            <a:ext cx="11316832" cy="7440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আমন্ত্রণ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পেয়েও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মাতিলদা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3" y="1721868"/>
            <a:ext cx="4481465" cy="3993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9" y="4155541"/>
            <a:ext cx="2960482" cy="14304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57198" y="4943186"/>
            <a:ext cx="109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আমন্ত্রণ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91" y="1721868"/>
            <a:ext cx="2118510" cy="2777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802" y="1723553"/>
            <a:ext cx="2542704" cy="27760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78" y="1721868"/>
            <a:ext cx="2254312" cy="27777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60887" y="4852657"/>
            <a:ext cx="668145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মাতিলদার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গহনা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266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6337" y="217283"/>
            <a:ext cx="11733291" cy="6400800"/>
          </a:xfrm>
          <a:prstGeom prst="frame">
            <a:avLst>
              <a:gd name="adj1" fmla="val 20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79389" y="13806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902859" y="425512"/>
            <a:ext cx="5839486" cy="42008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নাচের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ঘনিয়ে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মাতিলদার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মসিঁয়ে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লোইসেল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শখ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বন্দুক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চারশত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ফ্রাঁ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রেখেছিলেন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মাতিলদাকে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endPara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পোষাক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422" y="488887"/>
            <a:ext cx="4418091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চারশত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ফ্রাঁ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মাতিলদা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লোইসেল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কিনল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94" y="1632642"/>
            <a:ext cx="3014804" cy="2993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94" y="4626321"/>
            <a:ext cx="3014804" cy="17835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53481" y="5060887"/>
            <a:ext cx="7016436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মাদাম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ফোরস্টিয়ার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বান্ধবীর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হীরার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684593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6337" y="217283"/>
            <a:ext cx="11733291" cy="6400800"/>
          </a:xfrm>
          <a:prstGeom prst="frame">
            <a:avLst>
              <a:gd name="adj1" fmla="val 20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79389" y="13806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57597" y="488887"/>
            <a:ext cx="871848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মাতিলদা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লোইসেল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সজ্জা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নাচের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622" y="1290945"/>
            <a:ext cx="4934138" cy="4771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178" y="2363263"/>
            <a:ext cx="325924" cy="28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522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179376" y="461739"/>
            <a:ext cx="3340741" cy="9053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452674" y="210150"/>
            <a:ext cx="11733291" cy="6400800"/>
          </a:xfrm>
          <a:prstGeom prst="frame">
            <a:avLst>
              <a:gd name="adj1" fmla="val 20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68722" y="503314"/>
            <a:ext cx="4291342" cy="90534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>
            <a:endCxn id="5" idx="2"/>
          </p:cNvCxnSpPr>
          <p:nvPr/>
        </p:nvCxnSpPr>
        <p:spPr>
          <a:xfrm>
            <a:off x="6319319" y="345952"/>
            <a:ext cx="1" cy="626499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3208" y="3888464"/>
            <a:ext cx="5332491" cy="2530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হালিম</a:t>
            </a:r>
            <a:endParaRPr lang="en-US" sz="4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খঞ্জনপুর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তালকুড়া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সাপাহার,ন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ওগাঁ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19320" y="3888464"/>
            <a:ext cx="5377757" cy="2530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 ১ম ব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র্ষ</a:t>
            </a:r>
            <a:endPara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০৮/০৫/২০১৯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47" y="1408659"/>
            <a:ext cx="2831471" cy="247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787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6337" y="217283"/>
            <a:ext cx="11733291" cy="6400800"/>
          </a:xfrm>
          <a:prstGeom prst="frame">
            <a:avLst>
              <a:gd name="adj1" fmla="val 20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79389" y="13806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5513" y="5196729"/>
            <a:ext cx="1136209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মাতিলদা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লোইসেল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গৌরবমণ্ডিত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আয়নার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দাঁড়ায়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আর্তনাদ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হারখানা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গলায়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জড়ানো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02" y="416504"/>
            <a:ext cx="4934138" cy="4707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6437" y="1222218"/>
            <a:ext cx="477117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6437" y="3168713"/>
            <a:ext cx="477117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পরিহিত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নেকলেসটি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8610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6337" y="217283"/>
            <a:ext cx="11733291" cy="6400800"/>
          </a:xfrm>
          <a:prstGeom prst="frame">
            <a:avLst>
              <a:gd name="adj1" fmla="val 20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79389" y="13806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5513" y="4209904"/>
            <a:ext cx="11362099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মাতিলদার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হাহাকার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কাঁন্না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endParaRPr lang="en-US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ছত্রিশ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ফ্রাঁ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রয়েল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প্রাসাদ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নেকলেসের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বান্ধবীর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নেকলেসটি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18" y="516048"/>
            <a:ext cx="4074059" cy="30872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262" y="1457608"/>
            <a:ext cx="308723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কান্নার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5279" y="1457608"/>
            <a:ext cx="3503691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মূল্যবান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ফেলেছে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086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6337" y="217283"/>
            <a:ext cx="11733291" cy="6400800"/>
          </a:xfrm>
          <a:prstGeom prst="frame">
            <a:avLst>
              <a:gd name="adj1" fmla="val 20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79389" y="13806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5513" y="4209904"/>
            <a:ext cx="11362099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স্বামী-স্ত্রী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কঠোর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সাংসারিক</a:t>
            </a:r>
            <a:endPara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অবসরে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বিনোদনের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রবিবার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সাপ্তাহিক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ছুটির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</a:p>
          <a:p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বান্ধবী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মাদাম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ফোরস্টিয়ারের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মাতিলদা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ট্র্যাজিক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বান্ধবী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বিষ্ময়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ওটি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পাঁচশত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ফ্রাঁর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নকল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হীরার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30" y="442607"/>
            <a:ext cx="7740713" cy="3527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513" y="936321"/>
            <a:ext cx="229958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বান্ধবীর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1464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6337" y="217283"/>
            <a:ext cx="11733291" cy="6400800"/>
          </a:xfrm>
          <a:prstGeom prst="frame">
            <a:avLst>
              <a:gd name="adj1" fmla="val 20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79389" y="13806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693814" y="606582"/>
            <a:ext cx="4065006" cy="103209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620" y="2209046"/>
            <a:ext cx="7378574" cy="29238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নায়িকা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মাতিলদা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লোইসেলের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সামর্থের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বিলাসী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 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18" y="2277848"/>
            <a:ext cx="4897136" cy="402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622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6337" y="217283"/>
            <a:ext cx="11733291" cy="6400800"/>
          </a:xfrm>
          <a:prstGeom prst="frame">
            <a:avLst>
              <a:gd name="adj1" fmla="val 20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79389" y="13806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693814" y="606582"/>
            <a:ext cx="5513560" cy="103209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1315" y="2055137"/>
            <a:ext cx="11072388" cy="27392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উচ্চাকাঙ্খা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বিপর্যয়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নায়িকা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মাতিলদা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লোইসেলেরও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পরিণাম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কেরানির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বাস্তবতা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এ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বোধগম্য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কল্পনার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জগতে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উড়তে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চেয়েছে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সামর্থের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ভাবনা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ভেবেছে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দাম্পত্য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সুখী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স্বামীকেও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সুখী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9566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6337" y="217283"/>
            <a:ext cx="11733291" cy="6400800"/>
          </a:xfrm>
          <a:prstGeom prst="frame">
            <a:avLst>
              <a:gd name="adj1" fmla="val 20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79389" y="13806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992578" y="552261"/>
            <a:ext cx="3965418" cy="11135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566" y="2009870"/>
            <a:ext cx="1121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মাতিলদা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লোইসেল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ফেলেছিল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5303" y="2753243"/>
            <a:ext cx="1503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পার্কে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1335" y="2670462"/>
            <a:ext cx="180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সিনেমায়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2078" y="2680855"/>
            <a:ext cx="3144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09022" y="2691244"/>
            <a:ext cx="2132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মার্কেটে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566" y="3730028"/>
            <a:ext cx="1111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হারানো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নেকলেসের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ক্ষতিপূরণ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মাতিলদার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লেগেছিল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5303" y="4581053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লেগেছিল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9124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1" grpId="0"/>
      <p:bldP spid="11" grpId="1"/>
      <p:bldP spid="12" grpId="0"/>
      <p:bldP spid="13" grpId="0"/>
      <p:bldP spid="13" grpId="1"/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6337" y="217283"/>
            <a:ext cx="11733291" cy="6400800"/>
          </a:xfrm>
          <a:prstGeom prst="frame">
            <a:avLst>
              <a:gd name="adj1" fmla="val 20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79389" y="13806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041970" y="552261"/>
            <a:ext cx="3965418" cy="11135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318" y="2716035"/>
            <a:ext cx="7197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60" y="1333499"/>
            <a:ext cx="3822821" cy="50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493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6337" y="217283"/>
            <a:ext cx="11733291" cy="6400800"/>
          </a:xfrm>
          <a:prstGeom prst="frame">
            <a:avLst>
              <a:gd name="adj1" fmla="val 20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79389" y="13806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300392" y="552261"/>
            <a:ext cx="3087232" cy="11407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1899342"/>
            <a:ext cx="10931237" cy="446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117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6337" y="217283"/>
            <a:ext cx="11733291" cy="6400800"/>
          </a:xfrm>
          <a:prstGeom prst="frame">
            <a:avLst>
              <a:gd name="adj1" fmla="val 20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63369" y="466280"/>
            <a:ext cx="7659225" cy="9143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271" y="1620584"/>
            <a:ext cx="5241958" cy="3204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16" y="1620584"/>
            <a:ext cx="4716855" cy="32049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6416" y="5115208"/>
            <a:ext cx="9958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3046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6337" y="217283"/>
            <a:ext cx="11733291" cy="6400800"/>
          </a:xfrm>
          <a:prstGeom prst="frame">
            <a:avLst>
              <a:gd name="adj1" fmla="val 20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37848" y="466280"/>
            <a:ext cx="3539902" cy="9143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5563" y="1983119"/>
            <a:ext cx="9476509" cy="43094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ছোটগল্প</a:t>
            </a:r>
            <a:endParaRPr lang="en-US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গল্পকারঃ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দ্য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মোপাসা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অনুবাদকঃ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পূর্ণেন্দু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দস্তিদার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946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6337" y="217283"/>
            <a:ext cx="11733291" cy="6400800"/>
          </a:xfrm>
          <a:prstGeom prst="frame">
            <a:avLst>
              <a:gd name="adj1" fmla="val 20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09438" y="466280"/>
            <a:ext cx="3539902" cy="9143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>
            <a:stCxn id="7" idx="2"/>
            <a:endCxn id="7" idx="2"/>
          </p:cNvCxnSpPr>
          <p:nvPr/>
        </p:nvCxnSpPr>
        <p:spPr>
          <a:xfrm>
            <a:off x="6079389" y="13806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25917" y="2598351"/>
            <a:ext cx="6781045" cy="8510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4925" y="3657608"/>
            <a:ext cx="10130828" cy="7695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উচ্চাভীলাসী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বিড়ম্বনাপূর্ণ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’-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423" y="4680647"/>
            <a:ext cx="11063334" cy="896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সামর্থের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ভাবনা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’-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একথা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0028" y="1801640"/>
            <a:ext cx="456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9047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6337" y="217283"/>
            <a:ext cx="11733291" cy="6400800"/>
          </a:xfrm>
          <a:prstGeom prst="frame">
            <a:avLst>
              <a:gd name="adj1" fmla="val 20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09438" y="466280"/>
            <a:ext cx="3539902" cy="9143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>
            <a:stCxn id="7" idx="2"/>
            <a:endCxn id="7" idx="2"/>
          </p:cNvCxnSpPr>
          <p:nvPr/>
        </p:nvCxnSpPr>
        <p:spPr>
          <a:xfrm>
            <a:off x="6079389" y="13806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2"/>
          </p:cNvCxnSpPr>
          <p:nvPr/>
        </p:nvCxnSpPr>
        <p:spPr>
          <a:xfrm>
            <a:off x="6079389" y="1380667"/>
            <a:ext cx="22647" cy="510161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94" y="466280"/>
            <a:ext cx="2779696" cy="2593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42" y="466267"/>
            <a:ext cx="2712647" cy="25938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12666" y="1683945"/>
            <a:ext cx="2631384" cy="13761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গল্পকার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দ্য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মোপাসাঁ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10677" y="1683945"/>
            <a:ext cx="2761307" cy="13761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</a:rPr>
              <a:t>অনুবাদক</a:t>
            </a:r>
            <a:endParaRPr lang="en-US" sz="3600" dirty="0" smtClean="0">
              <a:solidFill>
                <a:srgbClr val="0070C0"/>
              </a:solidFill>
            </a:endParaRP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</a:rPr>
              <a:t>পূর্ণেন্দু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দস্তিদার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299" y="3429000"/>
            <a:ext cx="555475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মোপাসাঁর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১৮৫০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ফ্রান্সের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নর্মাণ্ডি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বিশ্বব্যাপী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খ্যাতি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১৮৮৪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ফরাসী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পত্রিকা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La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Gaulois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-এ ‘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শীর্ষক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গল্পগ্রন্থের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১৮৯৩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খিষ্টাব্দের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৬ই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মৃত্যবরণ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170387" y="3521798"/>
            <a:ext cx="5653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পূর্ণেন্দু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দস্তিদার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১৯০৯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উপজেলার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ধলঘাট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রাজনীতিবিদ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পেশাগত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আইনজীবি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কবিয়াল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রমেশ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‘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‘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বীরকন্যা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প্রীতিলতা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শেখভের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ও ‘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মোপাসাঁর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218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44453" y="228600"/>
            <a:ext cx="11733291" cy="6400800"/>
          </a:xfrm>
          <a:prstGeom prst="frame">
            <a:avLst>
              <a:gd name="adj1" fmla="val 20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79389" y="13806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603279" y="561315"/>
            <a:ext cx="4599161" cy="10592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458" y="2151727"/>
            <a:ext cx="83171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গল্পকারের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অনুবাদকের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মোপাসাঁ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পূর্ণেন্দু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দস্তিদারের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064856" y="2645265"/>
            <a:ext cx="760491" cy="9596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575" y="2274895"/>
            <a:ext cx="3020840" cy="2660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8" y="471994"/>
            <a:ext cx="2083215" cy="1679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512" y="228600"/>
            <a:ext cx="2435232" cy="269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462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6337" y="217283"/>
            <a:ext cx="11733291" cy="6400800"/>
          </a:xfrm>
          <a:prstGeom prst="frame">
            <a:avLst>
              <a:gd name="adj1" fmla="val 20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79389" y="13806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824694" y="561315"/>
            <a:ext cx="5812325" cy="10592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566" y="2199992"/>
            <a:ext cx="112987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গল্পকারের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মোপাসাঁ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অনুবাদকের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পূর্ণেন্দু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দস্তিদার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মোপাসাঁ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ফ্রান্সের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পূর্ণেন্দু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দস্তিদারের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পটিয়া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ধলঘাট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3681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6337" y="217283"/>
            <a:ext cx="11733291" cy="6400800"/>
          </a:xfrm>
          <a:prstGeom prst="frame">
            <a:avLst>
              <a:gd name="adj1" fmla="val 20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79389" y="13806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99" y="434566"/>
            <a:ext cx="2688879" cy="59752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1141" y="434566"/>
            <a:ext cx="8365402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দৃষ্টিকোন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1141" y="1582882"/>
            <a:ext cx="836540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চমৎকার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ব্যথিত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হৃদয়ে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নিচু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1141" y="4137427"/>
            <a:ext cx="836540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অসাধারণ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সত্ত্বেও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383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1239</Words>
  <Application>Microsoft Office PowerPoint</Application>
  <PresentationFormat>Custom</PresentationFormat>
  <Paragraphs>145</Paragraphs>
  <Slides>27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Laptop Solution</cp:lastModifiedBy>
  <cp:revision>262</cp:revision>
  <dcterms:created xsi:type="dcterms:W3CDTF">2018-01-28T14:21:38Z</dcterms:created>
  <dcterms:modified xsi:type="dcterms:W3CDTF">2020-01-28T22:27:18Z</dcterms:modified>
</cp:coreProperties>
</file>