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78" r:id="rId5"/>
    <p:sldId id="279" r:id="rId6"/>
    <p:sldId id="282" r:id="rId7"/>
    <p:sldId id="277" r:id="rId8"/>
    <p:sldId id="260" r:id="rId9"/>
    <p:sldId id="274" r:id="rId10"/>
    <p:sldId id="258" r:id="rId11"/>
    <p:sldId id="261" r:id="rId12"/>
    <p:sldId id="262" r:id="rId13"/>
    <p:sldId id="283" r:id="rId14"/>
    <p:sldId id="263" r:id="rId15"/>
    <p:sldId id="284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5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434" autoAdjust="0"/>
  </p:normalViewPr>
  <p:slideViewPr>
    <p:cSldViewPr>
      <p:cViewPr varScale="1">
        <p:scale>
          <a:sx n="74" d="100"/>
          <a:sy n="7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28215-CC11-4E49-B88F-34BC4DEB62D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C8992-E97E-4DA9-B1CE-FC078B09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7.wav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audio18.wav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audio19.wav"/><Relationship Id="rId1" Type="http://schemas.openxmlformats.org/officeDocument/2006/relationships/tags" Target="../tags/tag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1.wav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2.wav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3.wav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4.wav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5.wav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6.wav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7.wav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4325" y="-78048"/>
            <a:ext cx="8382000" cy="2895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PinkiyMJ" pitchFamily="2" charset="0"/>
                <a:cs typeface="ArhialkhanMJ" pitchFamily="2" charset="0"/>
              </a:rPr>
              <a:t>সবাইকে</a:t>
            </a:r>
            <a:endParaRPr lang="en-US" sz="8000" dirty="0" smtClean="0">
              <a:solidFill>
                <a:srgbClr val="FFFF00"/>
              </a:solidFill>
              <a:latin typeface="ArhialkhanMJ" pitchFamily="2" charset="0"/>
              <a:cs typeface="Arhialkhan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asbanh"/>
              </a:rPr>
              <a:t>শুভেচ্ছা</a:t>
            </a:r>
            <a:endParaRPr lang="en-US" sz="8000" dirty="0">
              <a:solidFill>
                <a:srgbClr val="FFFF00"/>
              </a:solidFill>
              <a:latin typeface="Nikasbanh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2933131"/>
            <a:ext cx="3897573" cy="3897573"/>
          </a:xfrm>
          <a:prstGeom prst="rect">
            <a:avLst/>
          </a:prstGeom>
        </p:spPr>
      </p:pic>
      <p:pic>
        <p:nvPicPr>
          <p:cNvPr id="1026" name="Picture 2" descr="D:\3. CONTENT\images 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190875"/>
            <a:ext cx="4276725" cy="3667125"/>
          </a:xfrm>
          <a:prstGeom prst="rect">
            <a:avLst/>
          </a:prstGeom>
          <a:noFill/>
        </p:spPr>
      </p:pic>
      <p:pic>
        <p:nvPicPr>
          <p:cNvPr id="6" name="~PP3305.WAV">
            <a:hlinkClick r:id="" action="ppaction://media"/>
          </p:cNvPr>
          <p:cNvPicPr>
            <a:picLocks noRot="1" noChangeAspect="1"/>
          </p:cNvPicPr>
          <p:nvPr>
            <a:wavAudioFile r:embed="rId2" name="~PP3305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157506"/>
      </p:ext>
    </p:extLst>
  </p:cSld>
  <p:clrMapOvr>
    <a:masterClrMapping/>
  </p:clrMapOvr>
  <p:transition advTm="4891">
    <p:wheel spokes="3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152400"/>
            <a:ext cx="41148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5867400"/>
            <a:ext cx="2959100" cy="584775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আহসান হাবীব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8266" y="206796"/>
            <a:ext cx="4111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</a:rPr>
              <a:t>২ জানুয়ারি ১৯১৭   ১০ জুলাই  ১৯৮৫   </a:t>
            </a:r>
          </a:p>
          <a:p>
            <a:endParaRPr lang="bn-BD" sz="3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25104"/>
            <a:ext cx="3429000" cy="1219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750" y="1878459"/>
            <a:ext cx="990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225" y="1506929"/>
            <a:ext cx="4111625" cy="156966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</a:rPr>
              <a:t>সাংবাদিক-সম্পাদক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</a:rPr>
              <a:t>বাংলা একাডেমি,   একুশে পদক।,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941" y="3164389"/>
            <a:ext cx="4689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মানবদরদী শিল্পী, সংবেদনশীলতা,ব্যক্তিগত অনুভূতি,জীবনঘনিষ্ঠ আশাবাদী চেতনা।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941" y="5410200"/>
            <a:ext cx="4469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মেঘ বলে চৈত্রে</a:t>
            </a:r>
            <a:r>
              <a:rPr lang="en-US" sz="2800" dirty="0" smtClean="0"/>
              <a:t> </a:t>
            </a:r>
            <a:r>
              <a:rPr lang="bn-BD" sz="2800" dirty="0" smtClean="0"/>
              <a:t>যাবো,</a:t>
            </a:r>
            <a:r>
              <a:rPr lang="en-US" sz="2800" dirty="0" smtClean="0"/>
              <a:t> </a:t>
            </a:r>
            <a:r>
              <a:rPr lang="bn-BD" sz="2800" dirty="0" smtClean="0"/>
              <a:t>রাত্রিশেষ,ছায়াহরিণ, সারাদুপুর,বিদীর্ণ দর্পণে মুখ।</a:t>
            </a:r>
            <a:endParaRPr lang="en-US" sz="2800" dirty="0"/>
          </a:p>
        </p:txBody>
      </p:sp>
      <p:pic>
        <p:nvPicPr>
          <p:cNvPr id="15" name="~PP3325.WAV">
            <a:hlinkClick r:id="" action="ppaction://media"/>
          </p:cNvPr>
          <p:cNvPicPr>
            <a:picLocks noRot="1" noChangeAspect="1"/>
          </p:cNvPicPr>
          <p:nvPr>
            <a:wavAudioFile r:embed="rId1" name="~PP332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9195"/>
      </p:ext>
    </p:extLst>
  </p:cSld>
  <p:clrMapOvr>
    <a:masterClrMapping/>
  </p:clrMapOvr>
  <p:transition advTm="34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199" y="609599"/>
            <a:ext cx="5169131" cy="1295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</a:rPr>
              <a:t>শিখন ফল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81000" y="2362200"/>
            <a:ext cx="8382000" cy="419100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002060"/>
                </a:solidFill>
              </a:rPr>
              <a:t>   এ পাঠ শেষে শিক্ষার্থীরা-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</a:rPr>
              <a:t>কবি পরিচিতি লিখতে পারবে,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</a:rPr>
              <a:t>সেই ‘অস্ত্র’ কবিতাটি </a:t>
            </a:r>
            <a:r>
              <a:rPr lang="bn-BD" sz="3200" dirty="0">
                <a:solidFill>
                  <a:srgbClr val="002060"/>
                </a:solidFill>
              </a:rPr>
              <a:t>বিশ্লেষণ</a:t>
            </a:r>
            <a:r>
              <a:rPr lang="bn-BD" sz="3200" dirty="0" smtClean="0">
                <a:solidFill>
                  <a:srgbClr val="002060"/>
                </a:solidFill>
              </a:rPr>
              <a:t> করতে পারবে,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200" spc="-150" dirty="0" smtClean="0">
                <a:solidFill>
                  <a:srgbClr val="002060"/>
                </a:solidFill>
              </a:rPr>
              <a:t>“সেই ‘অস্ত্র’ কবিতায় কবি কিসের শান্তি                                        </a:t>
            </a:r>
            <a:r>
              <a:rPr lang="bn-BD" sz="3200" dirty="0">
                <a:solidFill>
                  <a:srgbClr val="002060"/>
                </a:solidFill>
              </a:rPr>
              <a:t> </a:t>
            </a:r>
            <a:r>
              <a:rPr lang="bn-BD" sz="3200" dirty="0" smtClean="0">
                <a:solidFill>
                  <a:srgbClr val="002060"/>
                </a:solidFill>
              </a:rPr>
              <a:t>  প্রত্যাশা করেছে”-ব্যাখ্যা করতে পারবে।             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~PP882.WAV">
            <a:hlinkClick r:id="" action="ppaction://media"/>
          </p:cNvPr>
          <p:cNvPicPr>
            <a:picLocks noRot="1" noChangeAspect="1"/>
          </p:cNvPicPr>
          <p:nvPr>
            <a:wavAudioFile r:embed="rId1" name="~PP88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85596"/>
      </p:ext>
    </p:extLst>
  </p:cSld>
  <p:clrMapOvr>
    <a:masterClrMapping/>
  </p:clrMapOvr>
  <p:transition advTm="1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46117" cy="42547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5400" y="4668714"/>
            <a:ext cx="6248400" cy="2189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/>
              <a:t>আমাকে সেই অস্ত্র ফিরিয়ে দাও ‌ </a:t>
            </a:r>
          </a:p>
          <a:p>
            <a:r>
              <a:rPr lang="bn-BD" sz="3200" dirty="0" smtClean="0"/>
              <a:t>সভ্যতার সেই প্রতিশ্রুতি</a:t>
            </a:r>
          </a:p>
          <a:p>
            <a:r>
              <a:rPr lang="bn-BD" sz="3200" dirty="0" smtClean="0"/>
              <a:t>সেই অমোঘ অনন্য অস্ত্র</a:t>
            </a:r>
          </a:p>
          <a:p>
            <a:r>
              <a:rPr lang="bn-BD" sz="3200" dirty="0" smtClean="0"/>
              <a:t> আমাকে ফিরিয়ে দাও।</a:t>
            </a:r>
            <a:endParaRPr lang="en-US" sz="3200" dirty="0"/>
          </a:p>
        </p:txBody>
      </p:sp>
      <p:pic>
        <p:nvPicPr>
          <p:cNvPr id="5" name="~PP147.WAV">
            <a:hlinkClick r:id="" action="ppaction://media"/>
          </p:cNvPr>
          <p:cNvPicPr>
            <a:picLocks noRot="1" noChangeAspect="1"/>
          </p:cNvPicPr>
          <p:nvPr>
            <a:wavAudioFile r:embed="rId1" name="~PP14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36996"/>
      </p:ext>
    </p:extLst>
  </p:cSld>
  <p:clrMapOvr>
    <a:masterClrMapping/>
  </p:clrMapOvr>
  <p:transition advTm="7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4668714"/>
            <a:ext cx="6248400" cy="2189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/>
              <a:t>সেই অস্ত্র</a:t>
            </a:r>
            <a:r>
              <a:rPr lang="bn-BD" sz="4400" dirty="0" smtClean="0"/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Avgv‡K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bn-BD" sz="3200" dirty="0" smtClean="0"/>
              <a:t>ফিরিয়ে দাও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bn-BD" sz="4400" dirty="0" smtClean="0"/>
              <a:t>‌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†h A¯¿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D‡ËvwjZ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n‡j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</a:p>
          <a:p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c„w_exi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hveZxq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A¯¿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n‡e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AvbZ</a:t>
            </a:r>
            <a:r>
              <a:rPr lang="bn-BD" sz="4400" dirty="0" smtClean="0"/>
              <a:t> </a:t>
            </a:r>
          </a:p>
        </p:txBody>
      </p:sp>
      <p:pic>
        <p:nvPicPr>
          <p:cNvPr id="27650" name="Picture 2" descr="D:\Self picture\shahid minar @ hiroshima\th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"/>
            <a:ext cx="7543799" cy="39624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4" name="~PP2691.WAV">
            <a:hlinkClick r:id="" action="ppaction://media"/>
          </p:cNvPr>
          <p:cNvPicPr>
            <a:picLocks noRot="1" noChangeAspect="1"/>
          </p:cNvPicPr>
          <p:nvPr>
            <a:wavAudioFile r:embed="rId2" name="~PP2691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410200"/>
            <a:ext cx="76962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</a:rPr>
              <a:t>যে অস্ত্র উত্তোলিত হলে</a:t>
            </a:r>
          </a:p>
          <a:p>
            <a:pPr algn="ctr"/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</a:rPr>
              <a:t>অরণ্য হবে আরও সবুজ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D:\3. CONTENT\images 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"/>
            <a:ext cx="6934200" cy="4572000"/>
          </a:xfrm>
          <a:prstGeom prst="rect">
            <a:avLst/>
          </a:prstGeom>
          <a:noFill/>
        </p:spPr>
      </p:pic>
      <p:pic>
        <p:nvPicPr>
          <p:cNvPr id="4" name="~PP1403.WAV">
            <a:hlinkClick r:id="" action="ppaction://media"/>
          </p:cNvPr>
          <p:cNvPicPr>
            <a:picLocks noRot="1" noChangeAspect="1"/>
          </p:cNvPicPr>
          <p:nvPr>
            <a:wavAudioFile r:embed="rId2" name="~PP140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880410"/>
      </p:ext>
    </p:extLst>
  </p:cSld>
  <p:clrMapOvr>
    <a:masterClrMapping/>
  </p:clrMapOvr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981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—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51" y="2583147"/>
            <a:ext cx="5502952" cy="41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1910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501" y="5638800"/>
            <a:ext cx="4054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নদী আরও কল্লোলিত </a:t>
            </a:r>
          </a:p>
          <a:p>
            <a:r>
              <a:rPr lang="bn-BD" sz="3200" dirty="0" smtClean="0"/>
              <a:t>পাখিরা নীড়ে ঘুমাবে।</a:t>
            </a:r>
            <a:endParaRPr lang="en-US" sz="3200" dirty="0"/>
          </a:p>
        </p:txBody>
      </p:sp>
      <p:pic>
        <p:nvPicPr>
          <p:cNvPr id="9218" name="Picture 2" descr="D:\3. CONTENT\padma-river-3-201801101855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4800"/>
            <a:ext cx="4572000" cy="4953000"/>
          </a:xfrm>
          <a:prstGeom prst="rect">
            <a:avLst/>
          </a:prstGeom>
          <a:noFill/>
        </p:spPr>
      </p:pic>
      <p:pic>
        <p:nvPicPr>
          <p:cNvPr id="6" name="~PP427.WAV">
            <a:hlinkClick r:id="" action="ppaction://media"/>
          </p:cNvPr>
          <p:cNvPicPr>
            <a:picLocks noRot="1" noChangeAspect="1"/>
          </p:cNvPicPr>
          <p:nvPr>
            <a:wavAudioFile r:embed="rId2" name="~PP427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19914"/>
      </p:ext>
    </p:extLst>
  </p:cSld>
  <p:clrMapOvr>
    <a:masterClrMapping/>
  </p:clrMapOvr>
  <p:transition>
    <p:pull dir="lu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" y="238126"/>
            <a:ext cx="4526924" cy="5400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926"/>
            <a:ext cx="4183765" cy="5476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7912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</a:rPr>
              <a:t>   যে অস্ত্র উত্তোলিত হলে</a:t>
            </a:r>
          </a:p>
          <a:p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</a:rPr>
              <a:t>ফসলের মাঠে আগুন জ্বলবে না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~PP309.WAV">
            <a:hlinkClick r:id="" action="ppaction://media"/>
          </p:cNvPr>
          <p:cNvPicPr>
            <a:picLocks noRot="1" noChangeAspect="1"/>
          </p:cNvPicPr>
          <p:nvPr>
            <a:wavAudioFile r:embed="rId2" name="~PP309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899743"/>
      </p:ext>
    </p:extLst>
  </p:cSld>
  <p:clrMapOvr>
    <a:masterClrMapping/>
  </p:clrMapOvr>
  <p:transition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643"/>
            <a:ext cx="6858000" cy="551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791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ArhialkhanMJ" pitchFamily="2" charset="0"/>
              </a:rPr>
              <a:t>খা</a:t>
            </a:r>
            <a:r>
              <a:rPr lang="bn-BD" sz="2800" dirty="0" smtClean="0"/>
              <a:t> খা করবে না গৃহস্থালি। </a:t>
            </a:r>
            <a:endParaRPr lang="en-US" sz="2800" dirty="0"/>
          </a:p>
        </p:txBody>
      </p:sp>
      <p:pic>
        <p:nvPicPr>
          <p:cNvPr id="5" name="~PP3741.WAV">
            <a:hlinkClick r:id="" action="ppaction://media"/>
          </p:cNvPr>
          <p:cNvPicPr>
            <a:picLocks noRot="1" noChangeAspect="1"/>
          </p:cNvPicPr>
          <p:nvPr>
            <a:wavAudioFile r:embed="rId2" name="~PP3741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0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1534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638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           যে অস্ত্র ব্যাপ্ত হলে</a:t>
            </a:r>
          </a:p>
          <a:p>
            <a:r>
              <a:rPr lang="bn-BD" sz="3200" dirty="0" smtClean="0">
                <a:solidFill>
                  <a:srgbClr val="002060"/>
                </a:solidFill>
              </a:rPr>
              <a:t>নক্ষত্রখচিত আকাশ থেকে আগুন ঝরবে না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~PP2765.WAV">
            <a:hlinkClick r:id="" action="ppaction://media"/>
          </p:cNvPr>
          <p:cNvPicPr>
            <a:picLocks noRot="1" noChangeAspect="1"/>
          </p:cNvPicPr>
          <p:nvPr>
            <a:wavAudioFile r:embed="rId2" name="~PP276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8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0"/>
            <a:ext cx="5410200" cy="152214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8" y="4325872"/>
            <a:ext cx="8991600" cy="253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আব্দুল হালিম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অধ্যাপক(বাংলা)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খাঞ্জনপুর তালকুড়া আলিম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52192"/>
            <a:ext cx="3810000" cy="2773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503979"/>
      </p:ext>
    </p:extLst>
  </p:cSld>
  <p:clrMapOvr>
    <a:masterClrMapping/>
  </p:clrMapOvr>
  <p:transition advTm="36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9964"/>
            <a:ext cx="8305800" cy="5144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552182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মানব বসতির বুকে </a:t>
            </a:r>
          </a:p>
          <a:p>
            <a:r>
              <a:rPr lang="bn-BD" sz="3200" dirty="0" smtClean="0">
                <a:solidFill>
                  <a:srgbClr val="FF0000"/>
                </a:solidFill>
              </a:rPr>
              <a:t>মু্হূর্তের অগ্ন্যুপাত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~PP1259.WAV">
            <a:hlinkClick r:id="" action="ppaction://media"/>
          </p:cNvPr>
          <p:cNvPicPr>
            <a:picLocks noRot="1" noChangeAspect="1"/>
          </p:cNvPicPr>
          <p:nvPr>
            <a:wavAudioFile r:embed="rId2" name="~PP125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19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867400"/>
            <a:ext cx="83058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bn-BD" sz="3200" dirty="0" smtClean="0">
                <a:solidFill>
                  <a:srgbClr val="FFFF00"/>
                </a:solidFill>
              </a:rPr>
              <a:t>লক্ষ লক্ষ মানুষকে করবে না পঙ্গু-বিকৃত</a:t>
            </a:r>
            <a:endParaRPr lang="bn-BD" sz="3200" dirty="0">
              <a:solidFill>
                <a:srgbClr val="FFFF00"/>
              </a:solidFill>
            </a:endParaRPr>
          </a:p>
          <a:p>
            <a:r>
              <a:rPr lang="bn-BD" sz="3200" dirty="0" smtClean="0">
                <a:solidFill>
                  <a:srgbClr val="FFFF00"/>
                </a:solidFill>
              </a:rPr>
              <a:t>আমাদের চেনতা জুড়ে তারা করবে না আর্তনাদ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D:\Self picture\shahid minar @ hiroshima\th 6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381000"/>
            <a:ext cx="7543800" cy="5410200"/>
          </a:xfrm>
          <a:prstGeom prst="rect">
            <a:avLst/>
          </a:prstGeom>
          <a:noFill/>
        </p:spPr>
      </p:pic>
      <p:pic>
        <p:nvPicPr>
          <p:cNvPr id="6" name="~PP2763.WAV">
            <a:hlinkClick r:id="" action="ppaction://media"/>
          </p:cNvPr>
          <p:cNvPicPr>
            <a:picLocks noRot="1" noChangeAspect="1"/>
          </p:cNvPicPr>
          <p:nvPr>
            <a:wavAudioFile r:embed="rId2" name="~PP276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0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0772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562600"/>
            <a:ext cx="62484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সেই অস্ত্র যে অস্ত্র উত্তোলিত হলে</a:t>
            </a:r>
          </a:p>
          <a:p>
            <a:r>
              <a:rPr lang="bn-BD" sz="3200" dirty="0" smtClean="0"/>
              <a:t>বার বার বিধ্বস্ত হবে না ট্রয়নগরী।</a:t>
            </a:r>
            <a:endParaRPr lang="en-US" sz="3200" dirty="0"/>
          </a:p>
        </p:txBody>
      </p:sp>
      <p:pic>
        <p:nvPicPr>
          <p:cNvPr id="4" name="~PP3207.WAV">
            <a:hlinkClick r:id="" action="ppaction://media"/>
          </p:cNvPr>
          <p:cNvPicPr>
            <a:picLocks noRot="1" noChangeAspect="1"/>
          </p:cNvPicPr>
          <p:nvPr>
            <a:wavAudioFile r:embed="rId2" name="~PP320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7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638800"/>
            <a:ext cx="4953000" cy="1077218"/>
          </a:xfrm>
          <a:prstGeom prst="rect">
            <a:avLst/>
          </a:prstGeom>
          <a:gradFill>
            <a:gsLst>
              <a:gs pos="0">
                <a:srgbClr val="FF000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সেই অমোঘ অস্ত্র-ভালবাসা</a:t>
            </a:r>
          </a:p>
          <a:p>
            <a:r>
              <a:rPr lang="bn-BD" sz="3200" dirty="0" smtClean="0"/>
              <a:t>    পৃথিবীতে ব্যাপ্ত করো। </a:t>
            </a:r>
            <a:endParaRPr lang="en-US" sz="3200" dirty="0"/>
          </a:p>
        </p:txBody>
      </p:sp>
      <p:pic>
        <p:nvPicPr>
          <p:cNvPr id="8194" name="Picture 2" descr="D:\3. CONTENT\shariatpur-kash-2-201709241809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1" y="228600"/>
            <a:ext cx="7543800" cy="3505200"/>
          </a:xfrm>
          <a:prstGeom prst="rect">
            <a:avLst/>
          </a:prstGeom>
          <a:noFill/>
        </p:spPr>
      </p:pic>
      <p:pic>
        <p:nvPicPr>
          <p:cNvPr id="8195" name="Picture 3" descr="D:\3. CONTENT\images 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048000"/>
            <a:ext cx="7543799" cy="2514601"/>
          </a:xfrm>
          <a:prstGeom prst="rect">
            <a:avLst/>
          </a:prstGeom>
          <a:noFill/>
        </p:spPr>
      </p:pic>
      <p:pic>
        <p:nvPicPr>
          <p:cNvPr id="5" name="~PP1748.WAV">
            <a:hlinkClick r:id="" action="ppaction://media"/>
          </p:cNvPr>
          <p:cNvPicPr>
            <a:picLocks noRot="1" noChangeAspect="1"/>
          </p:cNvPicPr>
          <p:nvPr>
            <a:wavAudioFile r:embed="rId2" name="~PP1748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065951">
            <a:off x="328411" y="1752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হারিয়েছি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12" y="3496614"/>
            <a:ext cx="5788959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50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600200" y="2362200"/>
            <a:ext cx="5410200" cy="3962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     </a:t>
            </a:r>
            <a:r>
              <a:rPr lang="bn-BD" sz="4800" dirty="0" smtClean="0">
                <a:solidFill>
                  <a:srgbClr val="FFFF00"/>
                </a:solidFill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D:\3. CONTENT\images 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7924800" cy="4038600"/>
          </a:xfrm>
          <a:prstGeom prst="rect">
            <a:avLst/>
          </a:prstGeom>
          <a:noFill/>
        </p:spPr>
      </p:pic>
      <p:pic>
        <p:nvPicPr>
          <p:cNvPr id="4" name="~PP2893.WAV">
            <a:hlinkClick r:id="" action="ppaction://media"/>
          </p:cNvPr>
          <p:cNvPicPr>
            <a:picLocks noRot="1" noChangeAspect="1"/>
          </p:cNvPicPr>
          <p:nvPr>
            <a:wavAudioFile r:embed="rId2" name="~PP289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16" y="3429000"/>
            <a:ext cx="5737761" cy="3429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143000" y="0"/>
            <a:ext cx="7162800" cy="2100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  <a:latin typeface="KarnaphuliMJ" pitchFamily="2" charset="0"/>
              <a:cs typeface="KarnaphuliMJ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Qwe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¸‡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jv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Lye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g‡bv‡hvM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w`‡q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jÿ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K‡iv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Ges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g‡b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Kivi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Póv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K‡ivÑ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Zvgvi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cvV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¨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eB‡qi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Kvb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KweZvi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mv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‡_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welq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wn‡m‡e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mv`„k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¨ </a:t>
            </a:r>
            <a:r>
              <a:rPr lang="en-US" sz="32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Av‡Q</a:t>
            </a:r>
            <a:r>
              <a:rPr lang="en-US" sz="32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?</a:t>
            </a:r>
          </a:p>
          <a:p>
            <a:pPr algn="ctr"/>
            <a:endParaRPr lang="en-US" dirty="0"/>
          </a:p>
        </p:txBody>
      </p:sp>
      <p:pic>
        <p:nvPicPr>
          <p:cNvPr id="5" name="~PP843.WAV">
            <a:hlinkClick r:id="" action="ppaction://media"/>
          </p:cNvPr>
          <p:cNvPicPr>
            <a:picLocks noRot="1" noChangeAspect="1"/>
          </p:cNvPicPr>
          <p:nvPr>
            <a:wavAudioFile r:embed="rId2" name="~PP84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111645"/>
      </p:ext>
    </p:extLst>
  </p:cSld>
  <p:clrMapOvr>
    <a:masterClrMapping/>
  </p:clrMapOvr>
  <p:transition advTm="4111">
    <p:wheel spokes="8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elf picture\shahid minar @ hiroshima\th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42900"/>
            <a:ext cx="6324600" cy="5676900"/>
          </a:xfrm>
          <a:prstGeom prst="rect">
            <a:avLst/>
          </a:prstGeom>
          <a:noFill/>
        </p:spPr>
      </p:pic>
      <p:pic>
        <p:nvPicPr>
          <p:cNvPr id="4" name="~PP2388.WAV">
            <a:hlinkClick r:id="" action="ppaction://media"/>
          </p:cNvPr>
          <p:cNvPicPr>
            <a:picLocks noRot="1" noChangeAspect="1"/>
          </p:cNvPicPr>
          <p:nvPr>
            <a:wavAudioFile r:embed="rId1" name="~PP238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1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elf picture\shahid minar @ hiroshima\th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3543300" cy="5181600"/>
          </a:xfrm>
          <a:prstGeom prst="rect">
            <a:avLst/>
          </a:prstGeom>
          <a:noFill/>
        </p:spPr>
      </p:pic>
      <p:pic>
        <p:nvPicPr>
          <p:cNvPr id="5123" name="Picture 3" descr="D:\Self picture\shahid minar @ hiroshima\th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57200"/>
            <a:ext cx="3733799" cy="5257800"/>
          </a:xfrm>
          <a:prstGeom prst="rect">
            <a:avLst/>
          </a:prstGeom>
          <a:noFill/>
        </p:spPr>
      </p:pic>
      <p:pic>
        <p:nvPicPr>
          <p:cNvPr id="5" name="~PP3542.WAV">
            <a:hlinkClick r:id="" action="ppaction://media"/>
          </p:cNvPr>
          <p:cNvPicPr>
            <a:picLocks noRot="1" noChangeAspect="1"/>
          </p:cNvPicPr>
          <p:nvPr>
            <a:wavAudioFile r:embed="rId1" name="~PP354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1"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76" y="216284"/>
            <a:ext cx="7394662" cy="6478656"/>
          </a:xfrm>
          <a:prstGeom prst="rect">
            <a:avLst/>
          </a:prstGeom>
        </p:spPr>
      </p:pic>
      <p:pic>
        <p:nvPicPr>
          <p:cNvPr id="4" name="~PP1661.WAV">
            <a:hlinkClick r:id="" action="ppaction://media"/>
          </p:cNvPr>
          <p:cNvPicPr>
            <a:picLocks noRot="1" noChangeAspect="1"/>
          </p:cNvPicPr>
          <p:nvPr>
            <a:wavAudioFile r:embed="rId2" name="~PP1661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81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. CONTENT\images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04800"/>
            <a:ext cx="6248400" cy="2590800"/>
          </a:xfrm>
          <a:prstGeom prst="rect">
            <a:avLst/>
          </a:prstGeom>
          <a:noFill/>
        </p:spPr>
      </p:pic>
      <p:pic>
        <p:nvPicPr>
          <p:cNvPr id="3075" name="Picture 3" descr="D:\3. CONTENT\image-60161-15290038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124200"/>
            <a:ext cx="6591300" cy="3371850"/>
          </a:xfrm>
          <a:prstGeom prst="rect">
            <a:avLst/>
          </a:prstGeom>
          <a:noFill/>
        </p:spPr>
      </p:pic>
      <p:pic>
        <p:nvPicPr>
          <p:cNvPr id="5" name="~PP2862.WAV">
            <a:hlinkClick r:id="" action="ppaction://media"/>
          </p:cNvPr>
          <p:cNvPicPr>
            <a:picLocks noRot="1" noChangeAspect="1"/>
          </p:cNvPicPr>
          <p:nvPr>
            <a:wavAudioFile r:embed="rId1" name="~PP286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1">
    <p:wheel spokes="3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48768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86400"/>
            <a:ext cx="832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ছবিগুলো তোমার বইয়ের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কবিতার সঙ্গে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D:\3. CONTENT\20180715_104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9542" y="2667000"/>
            <a:ext cx="4274457" cy="2895600"/>
          </a:xfrm>
          <a:prstGeom prst="rect">
            <a:avLst/>
          </a:prstGeom>
          <a:noFill/>
        </p:spPr>
      </p:pic>
      <p:pic>
        <p:nvPicPr>
          <p:cNvPr id="28675" name="Picture 3" descr="D:\3. CONTENT\china-5-201804261600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04800"/>
            <a:ext cx="4191000" cy="2286000"/>
          </a:xfrm>
          <a:prstGeom prst="rect">
            <a:avLst/>
          </a:prstGeom>
          <a:noFill/>
        </p:spPr>
      </p:pic>
      <p:pic>
        <p:nvPicPr>
          <p:cNvPr id="7" name="~PP293.WAV">
            <a:hlinkClick r:id="" action="ppaction://media"/>
          </p:cNvPr>
          <p:cNvPicPr>
            <a:picLocks noRot="1" noChangeAspect="1"/>
          </p:cNvPicPr>
          <p:nvPr>
            <a:wavAudioFile r:embed="rId2" name="~PP293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8589"/>
      </p:ext>
    </p:extLst>
  </p:cSld>
  <p:clrMapOvr>
    <a:masterClrMapping/>
  </p:clrMapOvr>
  <p:transition advTm="9611">
    <p:dissolv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76199"/>
            <a:ext cx="8239124" cy="663892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বর্ষ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বিষয:বাংলা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২০/০৫/২০১৯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~PP2025.WAV">
            <a:hlinkClick r:id="" action="ppaction://media"/>
          </p:cNvPr>
          <p:cNvPicPr>
            <a:picLocks noRot="1" noChangeAspect="1"/>
          </p:cNvPicPr>
          <p:nvPr>
            <a:wavAudioFile r:embed="rId1" name="~PP202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145"/>
      </p:ext>
    </p:extLst>
  </p:cSld>
  <p:clrMapOvr>
    <a:masterClrMapping/>
  </p:clrMapOvr>
  <p:transition advTm="162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0.6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956</TotalTime>
  <Words>296</Words>
  <Application>Microsoft Office PowerPoint</Application>
  <PresentationFormat>On-screen Show (4:3)</PresentationFormat>
  <Paragraphs>54</Paragraphs>
  <Slides>25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Laptop Solution</cp:lastModifiedBy>
  <cp:revision>218</cp:revision>
  <dcterms:created xsi:type="dcterms:W3CDTF">2006-08-16T00:00:00Z</dcterms:created>
  <dcterms:modified xsi:type="dcterms:W3CDTF">2020-01-28T23:13:22Z</dcterms:modified>
</cp:coreProperties>
</file>