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71" r:id="rId3"/>
    <p:sldId id="269" r:id="rId4"/>
    <p:sldId id="260" r:id="rId5"/>
    <p:sldId id="313" r:id="rId6"/>
    <p:sldId id="261" r:id="rId7"/>
    <p:sldId id="290" r:id="rId8"/>
    <p:sldId id="306" r:id="rId9"/>
    <p:sldId id="317" r:id="rId10"/>
    <p:sldId id="318" r:id="rId11"/>
    <p:sldId id="278" r:id="rId12"/>
    <p:sldId id="298" r:id="rId13"/>
    <p:sldId id="311" r:id="rId14"/>
    <p:sldId id="301" r:id="rId15"/>
    <p:sldId id="308" r:id="rId16"/>
    <p:sldId id="316" r:id="rId17"/>
    <p:sldId id="314" r:id="rId18"/>
    <p:sldId id="312" r:id="rId19"/>
    <p:sldId id="304" r:id="rId20"/>
    <p:sldId id="293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923FA-FD3B-4564-B04F-BB040FA9410C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BAA0-9C1D-48EB-88F7-23B733067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3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-17131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1" y="-526473"/>
            <a:ext cx="4343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067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49580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32004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বেপরোয়া গাড়ি  চালানো যাবে না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200400"/>
            <a:ext cx="3296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গাড়ির গতি নিয়ন্ত্রণে রাখাতে হবে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429000"/>
            <a:ext cx="47244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5773"/>
            <a:ext cx="4377267" cy="3422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ead_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8600"/>
            <a:ext cx="4572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09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গাড়ি চালানোর সময় মোবাইল ফোন ব্যবহার করা যাবে না।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est.jpg"/>
          <p:cNvPicPr>
            <a:picLocks noChangeAspect="1"/>
          </p:cNvPicPr>
          <p:nvPr/>
        </p:nvPicPr>
        <p:blipFill>
          <a:blip r:embed="rId3"/>
          <a:srcRect l="19792" r="18750"/>
          <a:stretch>
            <a:fillRect/>
          </a:stretch>
        </p:blipFill>
        <p:spPr>
          <a:xfrm>
            <a:off x="4648200" y="0"/>
            <a:ext cx="4495800" cy="3048000"/>
          </a:xfrm>
          <a:prstGeom prst="rect">
            <a:avLst/>
          </a:prstGeom>
        </p:spPr>
      </p:pic>
      <p:pic>
        <p:nvPicPr>
          <p:cNvPr id="3" name="Picture 2" descr="images_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3400" cy="300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24410"/>
            <a:ext cx="4114800" cy="303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276600"/>
            <a:ext cx="403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বেপরোয়া গাড়ি চালানোর ফলাফল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200400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চালকের পরিনতি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 _i.huffpost.com_gen_4402334_images_n-MUMBAI-ROAD-ACCIDENT-628x3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733800"/>
            <a:ext cx="4572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7632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গতকাল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৭টায়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সাপাহারের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অদূরে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জবই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51608" y="1089492"/>
            <a:ext cx="7143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ব্রিজ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নওগাঁ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মধইল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গামী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93172" y="1735823"/>
            <a:ext cx="6248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ব্রিজের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রেলিং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0" y="24384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জবই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বিলে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তলিয়ে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যায়</a:t>
            </a:r>
            <a:r>
              <a:rPr lang="bn-BD" sz="3200" dirty="0" smtClean="0">
                <a:latin typeface="SutonnyMJ" pitchFamily="2" charset="0"/>
                <a:cs typeface="NikoshBAN" panose="02000000000000000000" pitchFamily="2" charset="0"/>
              </a:rPr>
              <a:t> ।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2000" y="3023175"/>
            <a:ext cx="6587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-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44878" y="3583677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দর্শীরা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জানায়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আহত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জনকে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সাপহার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SutonnyMJ" pitchFamily="2" charset="0"/>
                <a:cs typeface="NikoshBAN" panose="02000000000000000000" pitchFamily="2" charset="0"/>
              </a:rPr>
              <a:t>হয়।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10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অনভি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জ্ঞ ছিল।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784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সড়ক দূর্ঘটনা এখন বাংলাদেশের একটি </a:t>
            </a:r>
            <a:endParaRPr lang="en-US" sz="4000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80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নিত্য নৈমিত্তিক ব্যাপার হয়ে দাঁড়িয়াছে।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39061" y="2667000"/>
            <a:ext cx="7407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এসব দুর্ঘটনায় অকালে প্রাণ হারাচ্ছে,অগনিত 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93256" y="3470564"/>
            <a:ext cx="800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সংঘটিত দুর্ঘটনায়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09600" y="4572000"/>
            <a:ext cx="7450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077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সড়ক দূর্ঘটনার ভয়াবহতা থেকে উদ্ধার পেতে হলে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09800"/>
            <a:ext cx="8077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রাস্তায় লাইসেন্স বিহীন গাড়ি বন্ধ এবং অনভিজ্ঞ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6858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চালকদের নিষিদ্ধ ঘোষণা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0"/>
            <a:ext cx="664889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গাড়ির গতি নিয়ন্ত্রণে রেখে চালাতে হবে।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638800"/>
            <a:ext cx="5715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ট্রাফিক আইন অনুসরন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62400"/>
            <a:ext cx="7924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গাড়িতে গতিসীমা অটোসিলেক্ট করা থাক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610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লাইসেন্স ধারী ও দক্ষ  চালক নিয়োগ দান কর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029200"/>
            <a:ext cx="71628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 চালানোর সময় মোবাইল ফোন ব্যবহার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371600"/>
            <a:ext cx="67056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ড্রাইভার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ইচ্ছা করেই গতি বাড়িয়ে গাড়ি চালানো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28600"/>
            <a:ext cx="6705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বেপরোয়া গাড়ি না চালানো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105709"/>
            <a:ext cx="35814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724400"/>
            <a:ext cx="66294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দেখা কোন সড়ক দূর্ঘটনার বিবরণ দাও।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29039"/>
            <a:ext cx="2958536" cy="3271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26" y="1967345"/>
            <a:ext cx="3780148" cy="275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18160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25146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200400"/>
            <a:ext cx="7010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১) বাংলাদেশের সড়ক দূর্ঘটনার কারন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632" y="4267200"/>
            <a:ext cx="551836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২) চালক কে কেমন হতে হবে?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6" y="388203"/>
            <a:ext cx="5105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6556088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রাস্তা পারাপারের সময় তুমি কোন ধরনের  সতর্কতা  অবলম্বন করবে।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36" y="4017108"/>
            <a:ext cx="3474662" cy="3036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04900"/>
            <a:ext cx="403860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3964" y="3995501"/>
            <a:ext cx="4419600" cy="24314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আব্দুল হালিম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অধ্যাপক(বাংলা)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তালকুড়া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আলিম মাদরাসা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নং-০১৭২৪১১৩৬৩৬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"/>
            <a:ext cx="3962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দ্বাদশ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750874"/>
            <a:ext cx="26670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বাংলা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২য়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154" y="73967"/>
            <a:ext cx="3084394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80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২৫/০৬/২০১৯   সময়ঃ৫০মিঃ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1142137"/>
            <a:ext cx="3084394" cy="26746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pic>
        <p:nvPicPr>
          <p:cNvPr id="5" name="Picture 4" descr="bloom_4-wallpaper-3840x2160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91440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প্রতিবেদন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4340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91001"/>
            <a:ext cx="4343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_7.jpg"/>
          <p:cNvPicPr>
            <a:picLocks noChangeAspect="1"/>
          </p:cNvPicPr>
          <p:nvPr/>
        </p:nvPicPr>
        <p:blipFill>
          <a:blip r:embed="rId4"/>
          <a:srcRect l="25920" r="39205"/>
          <a:stretch>
            <a:fillRect/>
          </a:stretch>
        </p:blipFill>
        <p:spPr>
          <a:xfrm>
            <a:off x="4495800" y="0"/>
            <a:ext cx="4648200" cy="2687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aper-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1000"/>
            <a:ext cx="46482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24" y="805375"/>
            <a:ext cx="2871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প্রতিবেদন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24" y="1608405"/>
            <a:ext cx="4589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6050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প্রতিবেদন কী তা লিখতে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625" y="3423137"/>
            <a:ext cx="7361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প্রতিবেদন-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697" y="4351604"/>
            <a:ext cx="8768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যে কোন বিষয়ে  প্রতিবেদন তৈরী করতে পারবে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824" y="5377375"/>
            <a:ext cx="844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843" y="-6927"/>
            <a:ext cx="8839200" cy="6400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9718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প্রতিবেদনের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905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প্রতিবেদকের 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8382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প্রতিবেদনের 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03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প্রতিবেদনের স্থানঃ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105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প্রতিবেদনের তারিখ: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1416" y="858982"/>
            <a:ext cx="4507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জবই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এলাকায় সড়ক দুরঘটনা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581400" y="1905000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বুবা খাতুন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,১০ম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505200" y="2971800"/>
            <a:ext cx="3166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সকাল ১১:৩০ মিনিট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4038600"/>
            <a:ext cx="3485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7600" y="5105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৫মে২০১৯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_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4648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oad_Road_Accident_Causes4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99" y="0"/>
            <a:ext cx="4426085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_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81400"/>
            <a:ext cx="4495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Jamuna-Brid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_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_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4572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_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81400"/>
            <a:ext cx="4343401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ingdriv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121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754" y="0"/>
            <a:ext cx="440924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81400"/>
            <a:ext cx="4495801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95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342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</dc:creator>
  <cp:lastModifiedBy>Laptop Solution</cp:lastModifiedBy>
  <cp:revision>89</cp:revision>
  <dcterms:created xsi:type="dcterms:W3CDTF">2006-08-16T00:00:00Z</dcterms:created>
  <dcterms:modified xsi:type="dcterms:W3CDTF">2020-01-29T08:36:20Z</dcterms:modified>
</cp:coreProperties>
</file>