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2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5B021-1DB8-4CAA-B049-A712A8C85040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A1F6E-77A7-4EDA-9FAC-A688893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9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1D9433-CCCF-4142-BE60-644CDC2EF347}" type="datetime1">
              <a:rPr lang="en-US" smtClean="0"/>
              <a:t>1/29/2020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5F33C-3EC9-4B27-A8B6-846592800412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0E201-24C5-40EE-8177-4639E6632988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F3CC7-C388-44DC-A0B4-245B4DDEAB38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0B91F8-42EB-44D9-928E-3CB61AFA35EC}" type="datetime1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F7E101-4758-4B8C-BD9C-D3BCCE7C2659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5495BE-2D37-4417-B50E-52F179139620}" type="datetime1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6A24B3-7C82-4CCD-8342-A0CEB81095DC}" type="datetime1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A0CBB1-5033-49AB-8FE0-EFFE48F153BF}" type="datetime1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31A515-AE33-4090-B0C1-96F95428D558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EAF04A-9D1D-4FFE-88EB-32FF2E7CC7AC}" type="datetime1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322F2B-742B-49F9-832A-3B00FC500024}" type="datetime1">
              <a:rPr lang="en-US" smtClean="0"/>
              <a:t>1/29/2020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FEB294-3512-4CAB-989B-BB5BF1D54C8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304800"/>
            <a:ext cx="8153400" cy="6553200"/>
            <a:chOff x="990600" y="1894492"/>
            <a:chExt cx="8153400" cy="49635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894492"/>
              <a:ext cx="8153400" cy="49635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61820" y="2076271"/>
              <a:ext cx="55629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9600" b="1" spc="50" dirty="0" err="1" smtClean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3161636" cy="316163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86300" y="74136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685800"/>
            <a:ext cx="2895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শাড়িটির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438900" y="15621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2265771"/>
            <a:ext cx="175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বেনারসি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6955808" y="3962400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5400000">
            <a:off x="6356599" y="1585440"/>
            <a:ext cx="1046018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35792" y="3870340"/>
            <a:ext cx="1752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ross 14"/>
          <p:cNvSpPr/>
          <p:nvPr/>
        </p:nvSpPr>
        <p:spPr>
          <a:xfrm>
            <a:off x="2971800" y="5257800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2552699" y="3314703"/>
            <a:ext cx="685801" cy="3048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29000" y="5105400"/>
            <a:ext cx="8763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0" y="5105400"/>
            <a:ext cx="1219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4187" y="3805631"/>
            <a:ext cx="109182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27008" y="3805631"/>
            <a:ext cx="1600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10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70218" y="5082654"/>
            <a:ext cx="20975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5715000" y="4495800"/>
            <a:ext cx="315820" cy="51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76800" y="5082654"/>
            <a:ext cx="19451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852187" y="4475900"/>
            <a:ext cx="315820" cy="51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86C-0663-4E62-8912-76D20B42BED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533400"/>
            <a:ext cx="4267200" cy="83099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46565"/>
            <a:ext cx="5486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2513296"/>
            <a:ext cx="518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2513378" y="2498013"/>
            <a:ext cx="533400" cy="32316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495800"/>
            <a:ext cx="5486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620869"/>
            <a:ext cx="51816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40770"/>
            <a:ext cx="3505200" cy="25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8186C-0663-4E62-8912-76D20B42BED2}" type="slidenum">
              <a:rPr lang="en-US" smtClean="0"/>
              <a:t>12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95600" y="304800"/>
            <a:ext cx="4267200" cy="83099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4781" y="1676400"/>
            <a:ext cx="38207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9719" y="1676399"/>
            <a:ext cx="17822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ক্রিয়ামূল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514109" y="1828800"/>
            <a:ext cx="1039091" cy="323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402307" y="2425026"/>
            <a:ext cx="38207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2738" y="2554068"/>
            <a:ext cx="17822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শব্দমূল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497128" y="2706469"/>
            <a:ext cx="1039091" cy="323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47800" y="3468469"/>
            <a:ext cx="1600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3245" y="3357951"/>
            <a:ext cx="393294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291269" y="3630052"/>
            <a:ext cx="1039091" cy="323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417938" y="5296933"/>
            <a:ext cx="20870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0800" y="4345816"/>
            <a:ext cx="20870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ross 41"/>
          <p:cNvSpPr/>
          <p:nvPr/>
        </p:nvSpPr>
        <p:spPr>
          <a:xfrm>
            <a:off x="5004179" y="4495800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385179" y="4343400"/>
            <a:ext cx="7870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82660" y="4331199"/>
            <a:ext cx="1295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ross 44"/>
          <p:cNvSpPr/>
          <p:nvPr/>
        </p:nvSpPr>
        <p:spPr>
          <a:xfrm>
            <a:off x="5004179" y="5410200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385179" y="5257800"/>
            <a:ext cx="7870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32579" y="5257800"/>
            <a:ext cx="1295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∙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চল্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64781" y="5257800"/>
            <a:ext cx="20870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02307" y="4331199"/>
            <a:ext cx="208701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7" grpId="0" animBg="1"/>
      <p:bldP spid="35" grpId="0" animBg="1"/>
      <p:bldP spid="38" grpId="0" animBg="1"/>
      <p:bldP spid="40" grpId="0" animBg="1"/>
      <p:bldP spid="41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17901"/>
            <a:ext cx="4267200" cy="830997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322119"/>
            <a:ext cx="8229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2328831"/>
            <a:ext cx="5479851" cy="356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4827" b="6093"/>
          <a:stretch/>
        </p:blipFill>
        <p:spPr>
          <a:xfrm>
            <a:off x="1032164" y="-228600"/>
            <a:ext cx="8153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2854404"/>
            <a:ext cx="28956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 flip="none" rotWithShape="1"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50" dirty="0">
              <a:ln w="11430"/>
              <a:gradFill flip="none" rotWithShape="1"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1078462"/>
            <a:ext cx="8305800" cy="5779538"/>
            <a:chOff x="838200" y="1078462"/>
            <a:chExt cx="8305800" cy="57795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62"/>
            <a:stretch/>
          </p:blipFill>
          <p:spPr>
            <a:xfrm>
              <a:off x="838200" y="2378988"/>
              <a:ext cx="8153400" cy="447901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24350" y="3274410"/>
              <a:ext cx="4819650" cy="25545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আব্দুল </a:t>
              </a:r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হালিম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                   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অধ্যাপক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) </a:t>
              </a:r>
              <a:endParaRPr lang="bn-IN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খঞ্জনপুর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তালকুড়া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লতিফিয়া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আলিম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মাদরসা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সাপাহার,নওগাঁ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r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--০১৭২৪১১৩৬৩৬</a:t>
              </a:r>
            </a:p>
            <a:p>
              <a:pPr algn="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19200" y="1078462"/>
              <a:ext cx="3581400" cy="2062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দ্বাদশ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শব্দগঠন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তারিখ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১১/০৮/২০১৯খ্রিঃ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48100" y="68499"/>
            <a:ext cx="2438400" cy="70788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76385"/>
            <a:ext cx="3505200" cy="23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778514"/>
            <a:ext cx="4800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b="7224"/>
          <a:stretch/>
        </p:blipFill>
        <p:spPr>
          <a:xfrm>
            <a:off x="1732128" y="550356"/>
            <a:ext cx="6116472" cy="39454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1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2590800"/>
            <a:ext cx="419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457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পাঠ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পরিচিতিঃ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61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16803"/>
            <a:ext cx="419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278320"/>
            <a:ext cx="7010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7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2958104">
            <a:off x="5551476" y="1035339"/>
            <a:ext cx="457200" cy="3096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029200" y="9144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801469"/>
            <a:ext cx="2590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Equal 12"/>
          <p:cNvSpPr/>
          <p:nvPr/>
        </p:nvSpPr>
        <p:spPr>
          <a:xfrm>
            <a:off x="4953000" y="3733800"/>
            <a:ext cx="762000" cy="6096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ross 13"/>
          <p:cNvSpPr/>
          <p:nvPr/>
        </p:nvSpPr>
        <p:spPr>
          <a:xfrm>
            <a:off x="7239000" y="3886200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943600" y="4572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920251" y="4518546"/>
            <a:ext cx="457200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45382" y="3733800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ড়ে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5182" y="3697069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0780" y="3697068"/>
            <a:ext cx="6274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এ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0992" y="5334000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5373469"/>
            <a:ext cx="12552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2" y="516708"/>
            <a:ext cx="3809998" cy="21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4403"/>
            <a:ext cx="1752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3178314"/>
            <a:ext cx="1752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4495800" y="-2286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4495800" y="2438400"/>
            <a:ext cx="762000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11504" y="4724400"/>
            <a:ext cx="2209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তদ্ধিত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1700" y="4724400"/>
            <a:ext cx="1752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0700" y="2008357"/>
            <a:ext cx="2209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4848" y="2048640"/>
            <a:ext cx="20574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64403"/>
            <a:ext cx="41910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828800"/>
            <a:ext cx="5105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00400"/>
            <a:ext cx="5105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latin typeface="NikoshBAN" pitchFamily="2" charset="0"/>
                <a:cs typeface="NikoshBAN" pitchFamily="2" charset="0"/>
              </a:rPr>
              <a:t>২. 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459069"/>
            <a:ext cx="51054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0" y="3200400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নাচ্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1843585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itchFamily="2" charset="0"/>
                <a:cs typeface="NikoshBAN" pitchFamily="2" charset="0"/>
              </a:rPr>
              <a:t>বই,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459069"/>
            <a:ext cx="2133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894696"/>
            <a:ext cx="8382000" cy="1082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r="4108" b="10291"/>
          <a:stretch/>
        </p:blipFill>
        <p:spPr>
          <a:xfrm>
            <a:off x="5762010" y="762000"/>
            <a:ext cx="3000990" cy="231546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86300" y="1008965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2895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4831688" y="2239265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0" y="2193940"/>
            <a:ext cx="13264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ঝর্না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886200" y="3997036"/>
            <a:ext cx="304800" cy="34636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rot="5400000">
            <a:off x="3363191" y="1513609"/>
            <a:ext cx="1046018" cy="36576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84756" y="3849469"/>
            <a:ext cx="13264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∙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ঝর্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3810000"/>
            <a:ext cx="108897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B294-3512-4CAB-989B-BB5BF1D54C80}" type="slidenum">
              <a:rPr lang="en-US" smtClean="0"/>
              <a:t>9</a:t>
            </a:fld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796051" y="4518546"/>
            <a:ext cx="315820" cy="51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50818" y="5105400"/>
            <a:ext cx="19451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19400" y="4518546"/>
            <a:ext cx="315820" cy="510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81200" y="5105400"/>
            <a:ext cx="19451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387</TotalTime>
  <Words>230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Nofel</dc:creator>
  <cp:lastModifiedBy>Laptop Solution</cp:lastModifiedBy>
  <cp:revision>98</cp:revision>
  <dcterms:created xsi:type="dcterms:W3CDTF">2019-03-26T01:42:42Z</dcterms:created>
  <dcterms:modified xsi:type="dcterms:W3CDTF">2020-01-29T14:52:44Z</dcterms:modified>
</cp:coreProperties>
</file>