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6225C-8512-41A3-9410-754007C2190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D0FA69A-CCCE-4DEF-B541-A025705F2000}">
      <dgm:prSet phldrT="[Text]"/>
      <dgm:spPr/>
      <dgm:t>
        <a:bodyPr/>
        <a:lstStyle/>
        <a:p>
          <a:endParaRPr lang="en-US" dirty="0"/>
        </a:p>
      </dgm:t>
    </dgm:pt>
    <dgm:pt modelId="{02ED5C81-5E95-4780-859B-C22FB8600181}" type="parTrans" cxnId="{8B583922-44CF-4B19-BB73-C79506B3E058}">
      <dgm:prSet/>
      <dgm:spPr/>
      <dgm:t>
        <a:bodyPr/>
        <a:lstStyle/>
        <a:p>
          <a:endParaRPr lang="en-US"/>
        </a:p>
      </dgm:t>
    </dgm:pt>
    <dgm:pt modelId="{C1F2DB17-C7B5-497C-9E55-712C4BE10217}" type="sibTrans" cxnId="{8B583922-44CF-4B19-BB73-C79506B3E058}">
      <dgm:prSet/>
      <dgm:spPr/>
      <dgm:t>
        <a:bodyPr/>
        <a:lstStyle/>
        <a:p>
          <a:endParaRPr lang="en-US"/>
        </a:p>
      </dgm:t>
    </dgm:pt>
    <dgm:pt modelId="{8D61D62F-ABF0-4D3C-9FE9-74AAB8DE9F86}">
      <dgm:prSet phldrT="[Text]"/>
      <dgm:spPr/>
      <dgm:t>
        <a:bodyPr/>
        <a:lstStyle/>
        <a:p>
          <a:endParaRPr lang="en-US" dirty="0"/>
        </a:p>
      </dgm:t>
    </dgm:pt>
    <dgm:pt modelId="{BE2855FB-6F41-43B0-B911-53F1873508A7}" type="parTrans" cxnId="{CA61948A-4DC4-4E34-BDDF-DA564E5E170E}">
      <dgm:prSet/>
      <dgm:spPr/>
      <dgm:t>
        <a:bodyPr/>
        <a:lstStyle/>
        <a:p>
          <a:endParaRPr lang="en-US"/>
        </a:p>
      </dgm:t>
    </dgm:pt>
    <dgm:pt modelId="{0D30F41E-72DE-4B86-B737-2C11F2287574}" type="sibTrans" cxnId="{CA61948A-4DC4-4E34-BDDF-DA564E5E170E}">
      <dgm:prSet/>
      <dgm:spPr/>
      <dgm:t>
        <a:bodyPr/>
        <a:lstStyle/>
        <a:p>
          <a:endParaRPr lang="en-US"/>
        </a:p>
      </dgm:t>
    </dgm:pt>
    <dgm:pt modelId="{4473AECD-EE41-414C-AC64-1A28D395F97B}">
      <dgm:prSet phldrT="[Text]"/>
      <dgm:spPr/>
      <dgm:t>
        <a:bodyPr/>
        <a:lstStyle/>
        <a:p>
          <a:endParaRPr lang="en-US" dirty="0"/>
        </a:p>
      </dgm:t>
    </dgm:pt>
    <dgm:pt modelId="{AD285795-1C49-4CDF-BA90-E90DCD05014A}" type="parTrans" cxnId="{F774BE72-C061-4DB5-ACA6-6432CAD5E1D6}">
      <dgm:prSet/>
      <dgm:spPr/>
      <dgm:t>
        <a:bodyPr/>
        <a:lstStyle/>
        <a:p>
          <a:endParaRPr lang="en-US"/>
        </a:p>
      </dgm:t>
    </dgm:pt>
    <dgm:pt modelId="{E74458AD-40AD-4B25-B724-2E832BEDDA92}" type="sibTrans" cxnId="{F774BE72-C061-4DB5-ACA6-6432CAD5E1D6}">
      <dgm:prSet/>
      <dgm:spPr/>
      <dgm:t>
        <a:bodyPr/>
        <a:lstStyle/>
        <a:p>
          <a:endParaRPr lang="en-US"/>
        </a:p>
      </dgm:t>
    </dgm:pt>
    <dgm:pt modelId="{91527208-2BCB-47F8-9D60-44CB85861D20}" type="pres">
      <dgm:prSet presAssocID="{0FB6225C-8512-41A3-9410-754007C2190E}" presName="Name0" presStyleCnt="0">
        <dgm:presLayoutVars>
          <dgm:dir/>
          <dgm:animLvl val="lvl"/>
          <dgm:resizeHandles val="exact"/>
        </dgm:presLayoutVars>
      </dgm:prSet>
      <dgm:spPr/>
    </dgm:pt>
    <dgm:pt modelId="{21D5EB3C-E522-425C-8297-63242DDD2CF4}" type="pres">
      <dgm:prSet presAssocID="{0FB6225C-8512-41A3-9410-754007C2190E}" presName="dummy" presStyleCnt="0"/>
      <dgm:spPr/>
    </dgm:pt>
    <dgm:pt modelId="{A76DFF41-D4AE-4B9C-9BF9-BCBDA9421E0A}" type="pres">
      <dgm:prSet presAssocID="{0FB6225C-8512-41A3-9410-754007C2190E}" presName="linH" presStyleCnt="0"/>
      <dgm:spPr/>
    </dgm:pt>
    <dgm:pt modelId="{0702DA09-0D09-449E-856B-589E8A6F3CCE}" type="pres">
      <dgm:prSet presAssocID="{0FB6225C-8512-41A3-9410-754007C2190E}" presName="padding1" presStyleCnt="0"/>
      <dgm:spPr/>
    </dgm:pt>
    <dgm:pt modelId="{CC125787-E2A7-476C-B30D-1E2A7C80E1D2}" type="pres">
      <dgm:prSet presAssocID="{8D0FA69A-CCCE-4DEF-B541-A025705F2000}" presName="linV" presStyleCnt="0"/>
      <dgm:spPr/>
    </dgm:pt>
    <dgm:pt modelId="{DD3A1EF0-5E0F-438A-AF15-38C85EDCCD78}" type="pres">
      <dgm:prSet presAssocID="{8D0FA69A-CCCE-4DEF-B541-A025705F2000}" presName="spVertical1" presStyleCnt="0"/>
      <dgm:spPr/>
    </dgm:pt>
    <dgm:pt modelId="{0124F480-86F1-436D-A46B-17711533D0EC}" type="pres">
      <dgm:prSet presAssocID="{8D0FA69A-CCCE-4DEF-B541-A025705F2000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055E3-AE53-4607-8168-906934C8FFC8}" type="pres">
      <dgm:prSet presAssocID="{8D0FA69A-CCCE-4DEF-B541-A025705F2000}" presName="spVertical2" presStyleCnt="0"/>
      <dgm:spPr/>
    </dgm:pt>
    <dgm:pt modelId="{645ABB58-2EB2-40B7-A244-520EF796C258}" type="pres">
      <dgm:prSet presAssocID="{8D0FA69A-CCCE-4DEF-B541-A025705F2000}" presName="spVertical3" presStyleCnt="0"/>
      <dgm:spPr/>
    </dgm:pt>
    <dgm:pt modelId="{F6B687D6-027C-484D-BF65-7E894C3030D3}" type="pres">
      <dgm:prSet presAssocID="{C1F2DB17-C7B5-497C-9E55-712C4BE10217}" presName="space" presStyleCnt="0"/>
      <dgm:spPr/>
    </dgm:pt>
    <dgm:pt modelId="{15BD6E19-CB2C-49E0-BFE8-99309002CB1C}" type="pres">
      <dgm:prSet presAssocID="{8D61D62F-ABF0-4D3C-9FE9-74AAB8DE9F86}" presName="linV" presStyleCnt="0"/>
      <dgm:spPr/>
    </dgm:pt>
    <dgm:pt modelId="{378EED92-F011-446D-B254-AB556C5B87C0}" type="pres">
      <dgm:prSet presAssocID="{8D61D62F-ABF0-4D3C-9FE9-74AAB8DE9F86}" presName="spVertical1" presStyleCnt="0"/>
      <dgm:spPr/>
    </dgm:pt>
    <dgm:pt modelId="{F0F5513C-6D5A-4657-9DD7-6799965F0062}" type="pres">
      <dgm:prSet presAssocID="{8D61D62F-ABF0-4D3C-9FE9-74AAB8DE9F86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CEDD1-55D5-4AC4-819D-D9CC3C546673}" type="pres">
      <dgm:prSet presAssocID="{8D61D62F-ABF0-4D3C-9FE9-74AAB8DE9F86}" presName="spVertical2" presStyleCnt="0"/>
      <dgm:spPr/>
    </dgm:pt>
    <dgm:pt modelId="{63BC9FC2-82FE-4078-8636-11F226D7C2A2}" type="pres">
      <dgm:prSet presAssocID="{8D61D62F-ABF0-4D3C-9FE9-74AAB8DE9F86}" presName="spVertical3" presStyleCnt="0"/>
      <dgm:spPr/>
    </dgm:pt>
    <dgm:pt modelId="{2E1BC66F-D15E-4734-8A44-54429D73CCBE}" type="pres">
      <dgm:prSet presAssocID="{0D30F41E-72DE-4B86-B737-2C11F2287574}" presName="space" presStyleCnt="0"/>
      <dgm:spPr/>
    </dgm:pt>
    <dgm:pt modelId="{F91D7EA9-AF40-4C55-8F4A-031603614ED0}" type="pres">
      <dgm:prSet presAssocID="{4473AECD-EE41-414C-AC64-1A28D395F97B}" presName="linV" presStyleCnt="0"/>
      <dgm:spPr/>
    </dgm:pt>
    <dgm:pt modelId="{B11A8F31-4F44-44B8-84D7-EBC3B9493FDF}" type="pres">
      <dgm:prSet presAssocID="{4473AECD-EE41-414C-AC64-1A28D395F97B}" presName="spVertical1" presStyleCnt="0"/>
      <dgm:spPr/>
    </dgm:pt>
    <dgm:pt modelId="{5B6DE9AA-9B9F-42A0-8CB8-3664F94B2C8A}" type="pres">
      <dgm:prSet presAssocID="{4473AECD-EE41-414C-AC64-1A28D395F97B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2AFBB-DDE2-48C9-A221-FC3700DEFD3E}" type="pres">
      <dgm:prSet presAssocID="{4473AECD-EE41-414C-AC64-1A28D395F97B}" presName="spVertical2" presStyleCnt="0"/>
      <dgm:spPr/>
    </dgm:pt>
    <dgm:pt modelId="{D10C09C3-462F-4750-87C3-1F6F5E42B392}" type="pres">
      <dgm:prSet presAssocID="{4473AECD-EE41-414C-AC64-1A28D395F97B}" presName="spVertical3" presStyleCnt="0"/>
      <dgm:spPr/>
    </dgm:pt>
    <dgm:pt modelId="{8D704595-4BE1-4D80-ACB1-A9C7A1D4E2FA}" type="pres">
      <dgm:prSet presAssocID="{0FB6225C-8512-41A3-9410-754007C2190E}" presName="padding2" presStyleCnt="0"/>
      <dgm:spPr/>
    </dgm:pt>
    <dgm:pt modelId="{7C8B9BA6-6EB7-41D1-9CD1-FEB6EC7A445F}" type="pres">
      <dgm:prSet presAssocID="{0FB6225C-8512-41A3-9410-754007C2190E}" presName="negArrow" presStyleCnt="0"/>
      <dgm:spPr/>
    </dgm:pt>
    <dgm:pt modelId="{A267BE9C-E17F-4BC1-82FE-075E7083A46B}" type="pres">
      <dgm:prSet presAssocID="{0FB6225C-8512-41A3-9410-754007C2190E}" presName="backgroundArrow" presStyleLbl="node1" presStyleIdx="0" presStyleCnt="1" custLinFactNeighborX="2185" custLinFactNeighborY="-32365"/>
      <dgm:spPr/>
    </dgm:pt>
  </dgm:ptLst>
  <dgm:cxnLst>
    <dgm:cxn modelId="{87E2E358-244C-4F75-B75E-C8BDFD465CCE}" type="presOf" srcId="{8D61D62F-ABF0-4D3C-9FE9-74AAB8DE9F86}" destId="{F0F5513C-6D5A-4657-9DD7-6799965F0062}" srcOrd="0" destOrd="0" presId="urn:microsoft.com/office/officeart/2005/8/layout/hProcess3"/>
    <dgm:cxn modelId="{8B583922-44CF-4B19-BB73-C79506B3E058}" srcId="{0FB6225C-8512-41A3-9410-754007C2190E}" destId="{8D0FA69A-CCCE-4DEF-B541-A025705F2000}" srcOrd="0" destOrd="0" parTransId="{02ED5C81-5E95-4780-859B-C22FB8600181}" sibTransId="{C1F2DB17-C7B5-497C-9E55-712C4BE10217}"/>
    <dgm:cxn modelId="{022BC8B7-A165-425D-9C83-9FEFA363F327}" type="presOf" srcId="{8D0FA69A-CCCE-4DEF-B541-A025705F2000}" destId="{0124F480-86F1-436D-A46B-17711533D0EC}" srcOrd="0" destOrd="0" presId="urn:microsoft.com/office/officeart/2005/8/layout/hProcess3"/>
    <dgm:cxn modelId="{F774BE72-C061-4DB5-ACA6-6432CAD5E1D6}" srcId="{0FB6225C-8512-41A3-9410-754007C2190E}" destId="{4473AECD-EE41-414C-AC64-1A28D395F97B}" srcOrd="2" destOrd="0" parTransId="{AD285795-1C49-4CDF-BA90-E90DCD05014A}" sibTransId="{E74458AD-40AD-4B25-B724-2E832BEDDA92}"/>
    <dgm:cxn modelId="{CA61948A-4DC4-4E34-BDDF-DA564E5E170E}" srcId="{0FB6225C-8512-41A3-9410-754007C2190E}" destId="{8D61D62F-ABF0-4D3C-9FE9-74AAB8DE9F86}" srcOrd="1" destOrd="0" parTransId="{BE2855FB-6F41-43B0-B911-53F1873508A7}" sibTransId="{0D30F41E-72DE-4B86-B737-2C11F2287574}"/>
    <dgm:cxn modelId="{E98F4CBE-1CDA-4A38-A80B-1ECB7CD42176}" type="presOf" srcId="{0FB6225C-8512-41A3-9410-754007C2190E}" destId="{91527208-2BCB-47F8-9D60-44CB85861D20}" srcOrd="0" destOrd="0" presId="urn:microsoft.com/office/officeart/2005/8/layout/hProcess3"/>
    <dgm:cxn modelId="{E006E97E-7B3A-4251-A2B9-24FCC523B7E9}" type="presOf" srcId="{4473AECD-EE41-414C-AC64-1A28D395F97B}" destId="{5B6DE9AA-9B9F-42A0-8CB8-3664F94B2C8A}" srcOrd="0" destOrd="0" presId="urn:microsoft.com/office/officeart/2005/8/layout/hProcess3"/>
    <dgm:cxn modelId="{3E633836-E193-447D-B1A0-79ABE0B0EE45}" type="presParOf" srcId="{91527208-2BCB-47F8-9D60-44CB85861D20}" destId="{21D5EB3C-E522-425C-8297-63242DDD2CF4}" srcOrd="0" destOrd="0" presId="urn:microsoft.com/office/officeart/2005/8/layout/hProcess3"/>
    <dgm:cxn modelId="{4D83CFF8-AF1E-47DA-B9F7-0D47BF5AEA9F}" type="presParOf" srcId="{91527208-2BCB-47F8-9D60-44CB85861D20}" destId="{A76DFF41-D4AE-4B9C-9BF9-BCBDA9421E0A}" srcOrd="1" destOrd="0" presId="urn:microsoft.com/office/officeart/2005/8/layout/hProcess3"/>
    <dgm:cxn modelId="{5F3382FF-0C40-44EE-9D71-C2F5DD668FA7}" type="presParOf" srcId="{A76DFF41-D4AE-4B9C-9BF9-BCBDA9421E0A}" destId="{0702DA09-0D09-449E-856B-589E8A6F3CCE}" srcOrd="0" destOrd="0" presId="urn:microsoft.com/office/officeart/2005/8/layout/hProcess3"/>
    <dgm:cxn modelId="{16A308BD-8FD3-4293-A189-84A66D6DA103}" type="presParOf" srcId="{A76DFF41-D4AE-4B9C-9BF9-BCBDA9421E0A}" destId="{CC125787-E2A7-476C-B30D-1E2A7C80E1D2}" srcOrd="1" destOrd="0" presId="urn:microsoft.com/office/officeart/2005/8/layout/hProcess3"/>
    <dgm:cxn modelId="{69B2F670-F2F5-4916-959D-963322A9A376}" type="presParOf" srcId="{CC125787-E2A7-476C-B30D-1E2A7C80E1D2}" destId="{DD3A1EF0-5E0F-438A-AF15-38C85EDCCD78}" srcOrd="0" destOrd="0" presId="urn:microsoft.com/office/officeart/2005/8/layout/hProcess3"/>
    <dgm:cxn modelId="{A1E2216B-778F-4B5E-8F83-040004EB61E3}" type="presParOf" srcId="{CC125787-E2A7-476C-B30D-1E2A7C80E1D2}" destId="{0124F480-86F1-436D-A46B-17711533D0EC}" srcOrd="1" destOrd="0" presId="urn:microsoft.com/office/officeart/2005/8/layout/hProcess3"/>
    <dgm:cxn modelId="{13BCBDF1-874D-49DC-BC1C-1AB7B1E2F413}" type="presParOf" srcId="{CC125787-E2A7-476C-B30D-1E2A7C80E1D2}" destId="{C20055E3-AE53-4607-8168-906934C8FFC8}" srcOrd="2" destOrd="0" presId="urn:microsoft.com/office/officeart/2005/8/layout/hProcess3"/>
    <dgm:cxn modelId="{6A1BCA16-E7DB-4851-B59B-DB4C84C746A7}" type="presParOf" srcId="{CC125787-E2A7-476C-B30D-1E2A7C80E1D2}" destId="{645ABB58-2EB2-40B7-A244-520EF796C258}" srcOrd="3" destOrd="0" presId="urn:microsoft.com/office/officeart/2005/8/layout/hProcess3"/>
    <dgm:cxn modelId="{AC1442BD-2A56-4DA3-9A45-A37F74D2250A}" type="presParOf" srcId="{A76DFF41-D4AE-4B9C-9BF9-BCBDA9421E0A}" destId="{F6B687D6-027C-484D-BF65-7E894C3030D3}" srcOrd="2" destOrd="0" presId="urn:microsoft.com/office/officeart/2005/8/layout/hProcess3"/>
    <dgm:cxn modelId="{5C6917BD-4F5B-42C6-A0AD-772602401A0F}" type="presParOf" srcId="{A76DFF41-D4AE-4B9C-9BF9-BCBDA9421E0A}" destId="{15BD6E19-CB2C-49E0-BFE8-99309002CB1C}" srcOrd="3" destOrd="0" presId="urn:microsoft.com/office/officeart/2005/8/layout/hProcess3"/>
    <dgm:cxn modelId="{DEFA2C05-FACE-4396-90C2-286472C416A7}" type="presParOf" srcId="{15BD6E19-CB2C-49E0-BFE8-99309002CB1C}" destId="{378EED92-F011-446D-B254-AB556C5B87C0}" srcOrd="0" destOrd="0" presId="urn:microsoft.com/office/officeart/2005/8/layout/hProcess3"/>
    <dgm:cxn modelId="{27B6C5CB-0643-4F28-B9E0-4EA9CCD6EB2E}" type="presParOf" srcId="{15BD6E19-CB2C-49E0-BFE8-99309002CB1C}" destId="{F0F5513C-6D5A-4657-9DD7-6799965F0062}" srcOrd="1" destOrd="0" presId="urn:microsoft.com/office/officeart/2005/8/layout/hProcess3"/>
    <dgm:cxn modelId="{ED2E3262-224F-4CCE-9AE9-6267634A734B}" type="presParOf" srcId="{15BD6E19-CB2C-49E0-BFE8-99309002CB1C}" destId="{08ECEDD1-55D5-4AC4-819D-D9CC3C546673}" srcOrd="2" destOrd="0" presId="urn:microsoft.com/office/officeart/2005/8/layout/hProcess3"/>
    <dgm:cxn modelId="{67BE4211-E276-4542-9EA8-2D48648F2BDF}" type="presParOf" srcId="{15BD6E19-CB2C-49E0-BFE8-99309002CB1C}" destId="{63BC9FC2-82FE-4078-8636-11F226D7C2A2}" srcOrd="3" destOrd="0" presId="urn:microsoft.com/office/officeart/2005/8/layout/hProcess3"/>
    <dgm:cxn modelId="{21914728-6B74-4102-B30D-656888F3B71F}" type="presParOf" srcId="{A76DFF41-D4AE-4B9C-9BF9-BCBDA9421E0A}" destId="{2E1BC66F-D15E-4734-8A44-54429D73CCBE}" srcOrd="4" destOrd="0" presId="urn:microsoft.com/office/officeart/2005/8/layout/hProcess3"/>
    <dgm:cxn modelId="{BBCA089A-07B1-4A33-B42E-7ABDCD480B0D}" type="presParOf" srcId="{A76DFF41-D4AE-4B9C-9BF9-BCBDA9421E0A}" destId="{F91D7EA9-AF40-4C55-8F4A-031603614ED0}" srcOrd="5" destOrd="0" presId="urn:microsoft.com/office/officeart/2005/8/layout/hProcess3"/>
    <dgm:cxn modelId="{66A55024-059B-42EF-A1AB-F10463E28C12}" type="presParOf" srcId="{F91D7EA9-AF40-4C55-8F4A-031603614ED0}" destId="{B11A8F31-4F44-44B8-84D7-EBC3B9493FDF}" srcOrd="0" destOrd="0" presId="urn:microsoft.com/office/officeart/2005/8/layout/hProcess3"/>
    <dgm:cxn modelId="{7DB0FF49-27C0-4699-92A7-36652E973497}" type="presParOf" srcId="{F91D7EA9-AF40-4C55-8F4A-031603614ED0}" destId="{5B6DE9AA-9B9F-42A0-8CB8-3664F94B2C8A}" srcOrd="1" destOrd="0" presId="urn:microsoft.com/office/officeart/2005/8/layout/hProcess3"/>
    <dgm:cxn modelId="{BFD12C83-D1CF-4A72-BE09-178F2806C148}" type="presParOf" srcId="{F91D7EA9-AF40-4C55-8F4A-031603614ED0}" destId="{5492AFBB-DDE2-48C9-A221-FC3700DEFD3E}" srcOrd="2" destOrd="0" presId="urn:microsoft.com/office/officeart/2005/8/layout/hProcess3"/>
    <dgm:cxn modelId="{629E1B68-3023-4C95-88DB-F7D5B96660AA}" type="presParOf" srcId="{F91D7EA9-AF40-4C55-8F4A-031603614ED0}" destId="{D10C09C3-462F-4750-87C3-1F6F5E42B392}" srcOrd="3" destOrd="0" presId="urn:microsoft.com/office/officeart/2005/8/layout/hProcess3"/>
    <dgm:cxn modelId="{636F01F6-1ECE-4BBD-9F9E-146112171068}" type="presParOf" srcId="{A76DFF41-D4AE-4B9C-9BF9-BCBDA9421E0A}" destId="{8D704595-4BE1-4D80-ACB1-A9C7A1D4E2FA}" srcOrd="6" destOrd="0" presId="urn:microsoft.com/office/officeart/2005/8/layout/hProcess3"/>
    <dgm:cxn modelId="{76E0D6C9-194D-4FD8-9A1C-E34AFE67986B}" type="presParOf" srcId="{A76DFF41-D4AE-4B9C-9BF9-BCBDA9421E0A}" destId="{7C8B9BA6-6EB7-41D1-9CD1-FEB6EC7A445F}" srcOrd="7" destOrd="0" presId="urn:microsoft.com/office/officeart/2005/8/layout/hProcess3"/>
    <dgm:cxn modelId="{72FE81B1-96A2-40D0-AA6E-03CC5577290B}" type="presParOf" srcId="{A76DFF41-D4AE-4B9C-9BF9-BCBDA9421E0A}" destId="{A267BE9C-E17F-4BC1-82FE-075E7083A46B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8F5BC6-ADF3-475E-8633-389F9B8B3BC7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B1496B-C53F-4996-A04A-8198EE7C12CC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25128E4-078D-4784-A06B-7F230DB942FB}" type="parTrans" cxnId="{E31BA45A-9237-4E86-BDD7-BFCF8DCC34C6}">
      <dgm:prSet/>
      <dgm:spPr/>
      <dgm:t>
        <a:bodyPr/>
        <a:lstStyle/>
        <a:p>
          <a:endParaRPr lang="en-US"/>
        </a:p>
      </dgm:t>
    </dgm:pt>
    <dgm:pt modelId="{B2EE0BAD-DA43-4541-809C-B2870FF62D4D}" type="sibTrans" cxnId="{E31BA45A-9237-4E86-BDD7-BFCF8DCC34C6}">
      <dgm:prSet/>
      <dgm:spPr/>
      <dgm:t>
        <a:bodyPr/>
        <a:lstStyle/>
        <a:p>
          <a:endParaRPr lang="en-US"/>
        </a:p>
      </dgm:t>
    </dgm:pt>
    <dgm:pt modelId="{B2FC7E2B-13AE-4C0E-B80F-FAE58223A77B}">
      <dgm:prSet phldrT="[Text]" custT="1"/>
      <dgm:spPr/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জন্ম-১৯০৪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আসামে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317950-B04A-48FD-A518-111A81A6D441}" type="parTrans" cxnId="{52301D5A-5484-4978-AD31-3A9ED991D241}">
      <dgm:prSet/>
      <dgm:spPr/>
      <dgm:t>
        <a:bodyPr/>
        <a:lstStyle/>
        <a:p>
          <a:endParaRPr lang="en-US"/>
        </a:p>
      </dgm:t>
    </dgm:pt>
    <dgm:pt modelId="{4DA1CC23-9327-45D2-8FF0-A9485886524A}" type="sibTrans" cxnId="{52301D5A-5484-4978-AD31-3A9ED991D241}">
      <dgm:prSet/>
      <dgm:spPr/>
      <dgm:t>
        <a:bodyPr/>
        <a:lstStyle/>
        <a:p>
          <a:endParaRPr lang="en-US"/>
        </a:p>
      </dgm:t>
    </dgm:pt>
    <dgm:pt modelId="{4AAD70A7-5ED9-4870-AF69-23842A616DCA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স্নাতক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ডিগ্রি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-১৯২৬সালে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FE68F5-5F95-4686-9098-DDDDF97F7AD7}" type="parTrans" cxnId="{CBE816E4-0E78-4C6E-9EC2-C558673880F3}">
      <dgm:prSet/>
      <dgm:spPr/>
      <dgm:t>
        <a:bodyPr/>
        <a:lstStyle/>
        <a:p>
          <a:endParaRPr lang="en-US"/>
        </a:p>
      </dgm:t>
    </dgm:pt>
    <dgm:pt modelId="{83015B5D-6B81-490F-84E6-6ACBF7204D56}" type="sibTrans" cxnId="{CBE816E4-0E78-4C6E-9EC2-C558673880F3}">
      <dgm:prSet/>
      <dgm:spPr/>
      <dgm:t>
        <a:bodyPr/>
        <a:lstStyle/>
        <a:p>
          <a:endParaRPr lang="en-US"/>
        </a:p>
      </dgm:t>
    </dgm:pt>
    <dgm:pt modelId="{7F2ED19E-858A-42C8-9768-FCF75BEA4B44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-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অধ্যাপক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64AD5F-88A6-4FD4-BB30-1101284EF5DF}" type="parTrans" cxnId="{3A3DFE61-167B-4E93-96CD-FBA8BD90598E}">
      <dgm:prSet/>
      <dgm:spPr/>
      <dgm:t>
        <a:bodyPr/>
        <a:lstStyle/>
        <a:p>
          <a:endParaRPr lang="en-US"/>
        </a:p>
      </dgm:t>
    </dgm:pt>
    <dgm:pt modelId="{1A351BD0-376A-49AF-83C3-AAD007C12AE3}" type="sibTrans" cxnId="{3A3DFE61-167B-4E93-96CD-FBA8BD90598E}">
      <dgm:prSet/>
      <dgm:spPr/>
      <dgm:t>
        <a:bodyPr/>
        <a:lstStyle/>
        <a:p>
          <a:endParaRPr lang="en-US"/>
        </a:p>
      </dgm:t>
    </dgm:pt>
    <dgm:pt modelId="{E5C1DC7C-981A-404F-BFAE-BEDA54C6A604}">
      <dgm:prSet phldrT="[Text]" custT="1"/>
      <dgm:spPr/>
      <dgm:t>
        <a:bodyPr/>
        <a:lstStyle/>
        <a:p>
          <a:r>
            <a:rPr lang="en-US" sz="6500" dirty="0" smtClean="0"/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রচনা-দেশে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বিদেশে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6500" dirty="0"/>
        </a:p>
      </dgm:t>
    </dgm:pt>
    <dgm:pt modelId="{0BAA6DB4-25F2-4C3B-BBC9-528C2727E937}" type="parTrans" cxnId="{539E14BB-78C5-4D37-9861-FA35D763330B}">
      <dgm:prSet/>
      <dgm:spPr/>
      <dgm:t>
        <a:bodyPr/>
        <a:lstStyle/>
        <a:p>
          <a:endParaRPr lang="en-US"/>
        </a:p>
      </dgm:t>
    </dgm:pt>
    <dgm:pt modelId="{F7DBB0D2-570A-443E-ADDC-4048C1FEF03C}" type="sibTrans" cxnId="{539E14BB-78C5-4D37-9861-FA35D763330B}">
      <dgm:prSet/>
      <dgm:spPr/>
      <dgm:t>
        <a:bodyPr/>
        <a:lstStyle/>
        <a:p>
          <a:endParaRPr lang="en-US"/>
        </a:p>
      </dgm:t>
    </dgm:pt>
    <dgm:pt modelId="{01B62E43-917F-48F8-B96D-A3AF575FCE7F}">
      <dgm:prSet phldrT="[Text]" custT="1"/>
      <dgm:spPr/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-১৯৭৪,ঢাকা।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082348-0DEA-4FD3-9392-CFC68DD0EF67}" type="parTrans" cxnId="{DDF71781-40A1-41F0-AB64-B29DBA7E6B8E}">
      <dgm:prSet/>
      <dgm:spPr/>
      <dgm:t>
        <a:bodyPr/>
        <a:lstStyle/>
        <a:p>
          <a:endParaRPr lang="en-US"/>
        </a:p>
      </dgm:t>
    </dgm:pt>
    <dgm:pt modelId="{A4B81A58-5AD2-4E92-8909-5DF387CFC2EA}" type="sibTrans" cxnId="{DDF71781-40A1-41F0-AB64-B29DBA7E6B8E}">
      <dgm:prSet/>
      <dgm:spPr/>
      <dgm:t>
        <a:bodyPr/>
        <a:lstStyle/>
        <a:p>
          <a:endParaRPr lang="en-US"/>
        </a:p>
      </dgm:t>
    </dgm:pt>
    <dgm:pt modelId="{5AED0286-AEB5-4ED9-905F-789FA86A3A30}" type="pres">
      <dgm:prSet presAssocID="{F58F5BC6-ADF3-475E-8633-389F9B8B3BC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714D42-245A-48CD-A722-9F0D6F0809CA}" type="pres">
      <dgm:prSet presAssocID="{4BB1496B-C53F-4996-A04A-8198EE7C12CC}" presName="centerShape" presStyleLbl="node0" presStyleIdx="0" presStyleCnt="1" custScaleX="135094" custScaleY="137040" custLinFactNeighborX="-1167" custLinFactNeighborY="4578"/>
      <dgm:spPr/>
      <dgm:t>
        <a:bodyPr/>
        <a:lstStyle/>
        <a:p>
          <a:endParaRPr lang="en-US"/>
        </a:p>
      </dgm:t>
    </dgm:pt>
    <dgm:pt modelId="{52D8F696-898A-4B82-B602-902A0A758E95}" type="pres">
      <dgm:prSet presAssocID="{54317950-B04A-48FD-A518-111A81A6D441}" presName="parTrans" presStyleLbl="sibTrans2D1" presStyleIdx="0" presStyleCnt="5"/>
      <dgm:spPr/>
      <dgm:t>
        <a:bodyPr/>
        <a:lstStyle/>
        <a:p>
          <a:endParaRPr lang="en-US"/>
        </a:p>
      </dgm:t>
    </dgm:pt>
    <dgm:pt modelId="{6C5D8746-AD07-431F-88C8-5BBE29E00617}" type="pres">
      <dgm:prSet presAssocID="{54317950-B04A-48FD-A518-111A81A6D44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0305E4A-BA1D-4032-9CA7-25D250FFB2DF}" type="pres">
      <dgm:prSet presAssocID="{B2FC7E2B-13AE-4C0E-B80F-FAE58223A77B}" presName="node" presStyleLbl="node1" presStyleIdx="0" presStyleCnt="5" custScaleX="166379" custScaleY="112434" custRadScaleRad="86546" custRadScaleInc="-8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71824-205D-4F53-BEC5-E2D4CECA8B11}" type="pres">
      <dgm:prSet presAssocID="{4EFE68F5-5F95-4686-9098-DDDDF97F7AD7}" presName="parTrans" presStyleLbl="sibTrans2D1" presStyleIdx="1" presStyleCnt="5"/>
      <dgm:spPr/>
      <dgm:t>
        <a:bodyPr/>
        <a:lstStyle/>
        <a:p>
          <a:endParaRPr lang="en-US"/>
        </a:p>
      </dgm:t>
    </dgm:pt>
    <dgm:pt modelId="{91393E6E-7708-4A03-A37E-32C663BC5A11}" type="pres">
      <dgm:prSet presAssocID="{4EFE68F5-5F95-4686-9098-DDDDF97F7AD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C2281C2-8879-4CF4-9502-743E659F9A20}" type="pres">
      <dgm:prSet presAssocID="{4AAD70A7-5ED9-4870-AF69-23842A616DCA}" presName="node" presStyleLbl="node1" presStyleIdx="1" presStyleCnt="5" custScaleX="185347" custScaleY="120516" custRadScaleRad="154001" custRadScaleInc="-16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5B890-9D27-4168-A9A9-7E26D3EEE501}" type="pres">
      <dgm:prSet presAssocID="{8664AD5F-88A6-4FD4-BB30-1101284EF5DF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EF691D9-1DA8-43C7-8238-EE4845D2617E}" type="pres">
      <dgm:prSet presAssocID="{8664AD5F-88A6-4FD4-BB30-1101284EF5D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086E915-D396-4D06-B0B6-A572925EF995}" type="pres">
      <dgm:prSet presAssocID="{7F2ED19E-858A-42C8-9768-FCF75BEA4B44}" presName="node" presStyleLbl="node1" presStyleIdx="2" presStyleCnt="5" custScaleX="177053" custScaleY="132778" custRadScaleRad="162307" custRadScaleInc="-90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B43F6-9411-4EB6-9B79-0567F9BDD8F3}" type="pres">
      <dgm:prSet presAssocID="{0BAA6DB4-25F2-4C3B-BBC9-528C2727E93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33E2CCAF-A6B6-42B9-8E4F-00AAECF3FB30}" type="pres">
      <dgm:prSet presAssocID="{0BAA6DB4-25F2-4C3B-BBC9-528C2727E93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3AA2B5D-1DCD-4B6A-B0C0-CDF89C57BDA9}" type="pres">
      <dgm:prSet presAssocID="{E5C1DC7C-981A-404F-BFAE-BEDA54C6A604}" presName="node" presStyleLbl="node1" presStyleIdx="3" presStyleCnt="5" custScaleX="192704" custScaleY="145194" custRadScaleRad="145656" custRadScaleInc="91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DA4D5-8231-439A-8B3C-C16FADE9C557}" type="pres">
      <dgm:prSet presAssocID="{B7082348-0DEA-4FD3-9392-CFC68DD0EF67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C2A4F53-BDDE-4BF0-B03D-FB95D79B171B}" type="pres">
      <dgm:prSet presAssocID="{B7082348-0DEA-4FD3-9392-CFC68DD0EF6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3DA38B7-C199-4106-AB4F-413E2F939BE6}" type="pres">
      <dgm:prSet presAssocID="{01B62E43-917F-48F8-B96D-A3AF575FCE7F}" presName="node" presStyleLbl="node1" presStyleIdx="4" presStyleCnt="5" custScaleX="181669" custScaleY="121219" custRadScaleRad="154245" custRadScaleInc="13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017F5C-F759-4E29-8A11-DB538E9F13D0}" type="presOf" srcId="{4EFE68F5-5F95-4686-9098-DDDDF97F7AD7}" destId="{91393E6E-7708-4A03-A37E-32C663BC5A11}" srcOrd="1" destOrd="0" presId="urn:microsoft.com/office/officeart/2005/8/layout/radial5"/>
    <dgm:cxn modelId="{BBBD410B-0C2A-42C8-98B8-9337F90BFC12}" type="presOf" srcId="{8664AD5F-88A6-4FD4-BB30-1101284EF5DF}" destId="{3A25B890-9D27-4168-A9A9-7E26D3EEE501}" srcOrd="0" destOrd="0" presId="urn:microsoft.com/office/officeart/2005/8/layout/radial5"/>
    <dgm:cxn modelId="{CBE816E4-0E78-4C6E-9EC2-C558673880F3}" srcId="{4BB1496B-C53F-4996-A04A-8198EE7C12CC}" destId="{4AAD70A7-5ED9-4870-AF69-23842A616DCA}" srcOrd="1" destOrd="0" parTransId="{4EFE68F5-5F95-4686-9098-DDDDF97F7AD7}" sibTransId="{83015B5D-6B81-490F-84E6-6ACBF7204D56}"/>
    <dgm:cxn modelId="{5DC7CAE7-C61E-447F-A608-ED2BC13788FE}" type="presOf" srcId="{0BAA6DB4-25F2-4C3B-BBC9-528C2727E937}" destId="{4D1B43F6-9411-4EB6-9B79-0567F9BDD8F3}" srcOrd="0" destOrd="0" presId="urn:microsoft.com/office/officeart/2005/8/layout/radial5"/>
    <dgm:cxn modelId="{3A3DFE61-167B-4E93-96CD-FBA8BD90598E}" srcId="{4BB1496B-C53F-4996-A04A-8198EE7C12CC}" destId="{7F2ED19E-858A-42C8-9768-FCF75BEA4B44}" srcOrd="2" destOrd="0" parTransId="{8664AD5F-88A6-4FD4-BB30-1101284EF5DF}" sibTransId="{1A351BD0-376A-49AF-83C3-AAD007C12AE3}"/>
    <dgm:cxn modelId="{5B381A11-DCFB-4508-B38C-727BAB97E7C6}" type="presOf" srcId="{01B62E43-917F-48F8-B96D-A3AF575FCE7F}" destId="{F3DA38B7-C199-4106-AB4F-413E2F939BE6}" srcOrd="0" destOrd="0" presId="urn:microsoft.com/office/officeart/2005/8/layout/radial5"/>
    <dgm:cxn modelId="{A4710C01-1284-4C1F-AED5-6F75351D1B12}" type="presOf" srcId="{F58F5BC6-ADF3-475E-8633-389F9B8B3BC7}" destId="{5AED0286-AEB5-4ED9-905F-789FA86A3A30}" srcOrd="0" destOrd="0" presId="urn:microsoft.com/office/officeart/2005/8/layout/radial5"/>
    <dgm:cxn modelId="{7BBB53FC-2ACD-4B68-9540-B779E0882EF5}" type="presOf" srcId="{54317950-B04A-48FD-A518-111A81A6D441}" destId="{6C5D8746-AD07-431F-88C8-5BBE29E00617}" srcOrd="1" destOrd="0" presId="urn:microsoft.com/office/officeart/2005/8/layout/radial5"/>
    <dgm:cxn modelId="{BD708035-46B4-4A43-A84E-31D292747B2E}" type="presOf" srcId="{B7082348-0DEA-4FD3-9392-CFC68DD0EF67}" destId="{D35DA4D5-8231-439A-8B3C-C16FADE9C557}" srcOrd="0" destOrd="0" presId="urn:microsoft.com/office/officeart/2005/8/layout/radial5"/>
    <dgm:cxn modelId="{C43B1DA6-87CF-4038-8CFC-3464DA32F6B8}" type="presOf" srcId="{4BB1496B-C53F-4996-A04A-8198EE7C12CC}" destId="{6B714D42-245A-48CD-A722-9F0D6F0809CA}" srcOrd="0" destOrd="0" presId="urn:microsoft.com/office/officeart/2005/8/layout/radial5"/>
    <dgm:cxn modelId="{FE9CBBAE-AB5F-4C3D-84EC-F802C67C9EE6}" type="presOf" srcId="{4EFE68F5-5F95-4686-9098-DDDDF97F7AD7}" destId="{40271824-205D-4F53-BEC5-E2D4CECA8B11}" srcOrd="0" destOrd="0" presId="urn:microsoft.com/office/officeart/2005/8/layout/radial5"/>
    <dgm:cxn modelId="{DC9D01AB-DAF7-4DBE-9348-5ABF2637FAB7}" type="presOf" srcId="{54317950-B04A-48FD-A518-111A81A6D441}" destId="{52D8F696-898A-4B82-B602-902A0A758E95}" srcOrd="0" destOrd="0" presId="urn:microsoft.com/office/officeart/2005/8/layout/radial5"/>
    <dgm:cxn modelId="{539E14BB-78C5-4D37-9861-FA35D763330B}" srcId="{4BB1496B-C53F-4996-A04A-8198EE7C12CC}" destId="{E5C1DC7C-981A-404F-BFAE-BEDA54C6A604}" srcOrd="3" destOrd="0" parTransId="{0BAA6DB4-25F2-4C3B-BBC9-528C2727E937}" sibTransId="{F7DBB0D2-570A-443E-ADDC-4048C1FEF03C}"/>
    <dgm:cxn modelId="{56458ED3-0218-4A10-8B2A-2699896F1043}" type="presOf" srcId="{8664AD5F-88A6-4FD4-BB30-1101284EF5DF}" destId="{9EF691D9-1DA8-43C7-8238-EE4845D2617E}" srcOrd="1" destOrd="0" presId="urn:microsoft.com/office/officeart/2005/8/layout/radial5"/>
    <dgm:cxn modelId="{E31BA45A-9237-4E86-BDD7-BFCF8DCC34C6}" srcId="{F58F5BC6-ADF3-475E-8633-389F9B8B3BC7}" destId="{4BB1496B-C53F-4996-A04A-8198EE7C12CC}" srcOrd="0" destOrd="0" parTransId="{725128E4-078D-4784-A06B-7F230DB942FB}" sibTransId="{B2EE0BAD-DA43-4541-809C-B2870FF62D4D}"/>
    <dgm:cxn modelId="{1E710B10-4D89-4185-8B9F-CED61F9F73FB}" type="presOf" srcId="{4AAD70A7-5ED9-4870-AF69-23842A616DCA}" destId="{4C2281C2-8879-4CF4-9502-743E659F9A20}" srcOrd="0" destOrd="0" presId="urn:microsoft.com/office/officeart/2005/8/layout/radial5"/>
    <dgm:cxn modelId="{DDF71781-40A1-41F0-AB64-B29DBA7E6B8E}" srcId="{4BB1496B-C53F-4996-A04A-8198EE7C12CC}" destId="{01B62E43-917F-48F8-B96D-A3AF575FCE7F}" srcOrd="4" destOrd="0" parTransId="{B7082348-0DEA-4FD3-9392-CFC68DD0EF67}" sibTransId="{A4B81A58-5AD2-4E92-8909-5DF387CFC2EA}"/>
    <dgm:cxn modelId="{23A8BF9B-2707-4873-A0F6-67F22EF105E0}" type="presOf" srcId="{7F2ED19E-858A-42C8-9768-FCF75BEA4B44}" destId="{9086E915-D396-4D06-B0B6-A572925EF995}" srcOrd="0" destOrd="0" presId="urn:microsoft.com/office/officeart/2005/8/layout/radial5"/>
    <dgm:cxn modelId="{10120465-A2E6-455B-9C96-CDADB395255C}" type="presOf" srcId="{E5C1DC7C-981A-404F-BFAE-BEDA54C6A604}" destId="{73AA2B5D-1DCD-4B6A-B0C0-CDF89C57BDA9}" srcOrd="0" destOrd="0" presId="urn:microsoft.com/office/officeart/2005/8/layout/radial5"/>
    <dgm:cxn modelId="{06AEF305-96A0-4CF9-8AC7-84D19FBA2469}" type="presOf" srcId="{0BAA6DB4-25F2-4C3B-BBC9-528C2727E937}" destId="{33E2CCAF-A6B6-42B9-8E4F-00AAECF3FB30}" srcOrd="1" destOrd="0" presId="urn:microsoft.com/office/officeart/2005/8/layout/radial5"/>
    <dgm:cxn modelId="{1D89AD6F-B005-4AA3-86EE-AF5D9EB7536B}" type="presOf" srcId="{B7082348-0DEA-4FD3-9392-CFC68DD0EF67}" destId="{BC2A4F53-BDDE-4BF0-B03D-FB95D79B171B}" srcOrd="1" destOrd="0" presId="urn:microsoft.com/office/officeart/2005/8/layout/radial5"/>
    <dgm:cxn modelId="{45F2C86D-5DC7-44FE-AA11-FA85BE0DF3C4}" type="presOf" srcId="{B2FC7E2B-13AE-4C0E-B80F-FAE58223A77B}" destId="{00305E4A-BA1D-4032-9CA7-25D250FFB2DF}" srcOrd="0" destOrd="0" presId="urn:microsoft.com/office/officeart/2005/8/layout/radial5"/>
    <dgm:cxn modelId="{52301D5A-5484-4978-AD31-3A9ED991D241}" srcId="{4BB1496B-C53F-4996-A04A-8198EE7C12CC}" destId="{B2FC7E2B-13AE-4C0E-B80F-FAE58223A77B}" srcOrd="0" destOrd="0" parTransId="{54317950-B04A-48FD-A518-111A81A6D441}" sibTransId="{4DA1CC23-9327-45D2-8FF0-A9485886524A}"/>
    <dgm:cxn modelId="{B5C81D27-A2D1-41CF-8BD8-AD1FAD7A9795}" type="presParOf" srcId="{5AED0286-AEB5-4ED9-905F-789FA86A3A30}" destId="{6B714D42-245A-48CD-A722-9F0D6F0809CA}" srcOrd="0" destOrd="0" presId="urn:microsoft.com/office/officeart/2005/8/layout/radial5"/>
    <dgm:cxn modelId="{5C55C9E2-CEE0-4878-99A8-4E7CA2112D88}" type="presParOf" srcId="{5AED0286-AEB5-4ED9-905F-789FA86A3A30}" destId="{52D8F696-898A-4B82-B602-902A0A758E95}" srcOrd="1" destOrd="0" presId="urn:microsoft.com/office/officeart/2005/8/layout/radial5"/>
    <dgm:cxn modelId="{36375294-A891-414A-8A9B-16B9536F293B}" type="presParOf" srcId="{52D8F696-898A-4B82-B602-902A0A758E95}" destId="{6C5D8746-AD07-431F-88C8-5BBE29E00617}" srcOrd="0" destOrd="0" presId="urn:microsoft.com/office/officeart/2005/8/layout/radial5"/>
    <dgm:cxn modelId="{FA9CE6DA-8646-4492-9B31-BAE28B070F9D}" type="presParOf" srcId="{5AED0286-AEB5-4ED9-905F-789FA86A3A30}" destId="{00305E4A-BA1D-4032-9CA7-25D250FFB2DF}" srcOrd="2" destOrd="0" presId="urn:microsoft.com/office/officeart/2005/8/layout/radial5"/>
    <dgm:cxn modelId="{B206BA25-D8BB-4D69-AFAE-14666ABA8C12}" type="presParOf" srcId="{5AED0286-AEB5-4ED9-905F-789FA86A3A30}" destId="{40271824-205D-4F53-BEC5-E2D4CECA8B11}" srcOrd="3" destOrd="0" presId="urn:microsoft.com/office/officeart/2005/8/layout/radial5"/>
    <dgm:cxn modelId="{023C09D9-96D4-419A-9CF9-D25948E429D2}" type="presParOf" srcId="{40271824-205D-4F53-BEC5-E2D4CECA8B11}" destId="{91393E6E-7708-4A03-A37E-32C663BC5A11}" srcOrd="0" destOrd="0" presId="urn:microsoft.com/office/officeart/2005/8/layout/radial5"/>
    <dgm:cxn modelId="{261E7FA6-BE4E-426A-AE2E-031791090B75}" type="presParOf" srcId="{5AED0286-AEB5-4ED9-905F-789FA86A3A30}" destId="{4C2281C2-8879-4CF4-9502-743E659F9A20}" srcOrd="4" destOrd="0" presId="urn:microsoft.com/office/officeart/2005/8/layout/radial5"/>
    <dgm:cxn modelId="{03675F4E-3BFD-415B-A728-B7285B07EEAE}" type="presParOf" srcId="{5AED0286-AEB5-4ED9-905F-789FA86A3A30}" destId="{3A25B890-9D27-4168-A9A9-7E26D3EEE501}" srcOrd="5" destOrd="0" presId="urn:microsoft.com/office/officeart/2005/8/layout/radial5"/>
    <dgm:cxn modelId="{E940E691-3B78-4104-A86E-68B05E8F0E43}" type="presParOf" srcId="{3A25B890-9D27-4168-A9A9-7E26D3EEE501}" destId="{9EF691D9-1DA8-43C7-8238-EE4845D2617E}" srcOrd="0" destOrd="0" presId="urn:microsoft.com/office/officeart/2005/8/layout/radial5"/>
    <dgm:cxn modelId="{FF5C386D-FCF8-4F73-BB29-91D382F3ED33}" type="presParOf" srcId="{5AED0286-AEB5-4ED9-905F-789FA86A3A30}" destId="{9086E915-D396-4D06-B0B6-A572925EF995}" srcOrd="6" destOrd="0" presId="urn:microsoft.com/office/officeart/2005/8/layout/radial5"/>
    <dgm:cxn modelId="{AFF7D4B2-474D-4EAC-A9D4-F790E9069820}" type="presParOf" srcId="{5AED0286-AEB5-4ED9-905F-789FA86A3A30}" destId="{4D1B43F6-9411-4EB6-9B79-0567F9BDD8F3}" srcOrd="7" destOrd="0" presId="urn:microsoft.com/office/officeart/2005/8/layout/radial5"/>
    <dgm:cxn modelId="{AAC9EC0E-77B6-416A-935B-ED82A5EC7936}" type="presParOf" srcId="{4D1B43F6-9411-4EB6-9B79-0567F9BDD8F3}" destId="{33E2CCAF-A6B6-42B9-8E4F-00AAECF3FB30}" srcOrd="0" destOrd="0" presId="urn:microsoft.com/office/officeart/2005/8/layout/radial5"/>
    <dgm:cxn modelId="{F8CFE0C7-D5BC-4FE3-9239-D4FA08AE7E73}" type="presParOf" srcId="{5AED0286-AEB5-4ED9-905F-789FA86A3A30}" destId="{73AA2B5D-1DCD-4B6A-B0C0-CDF89C57BDA9}" srcOrd="8" destOrd="0" presId="urn:microsoft.com/office/officeart/2005/8/layout/radial5"/>
    <dgm:cxn modelId="{F0F801ED-0103-4B5F-87E4-5C3BBD46D6D0}" type="presParOf" srcId="{5AED0286-AEB5-4ED9-905F-789FA86A3A30}" destId="{D35DA4D5-8231-439A-8B3C-C16FADE9C557}" srcOrd="9" destOrd="0" presId="urn:microsoft.com/office/officeart/2005/8/layout/radial5"/>
    <dgm:cxn modelId="{1D609DA9-FDC4-4564-925D-3A34F24C7EDB}" type="presParOf" srcId="{D35DA4D5-8231-439A-8B3C-C16FADE9C557}" destId="{BC2A4F53-BDDE-4BF0-B03D-FB95D79B171B}" srcOrd="0" destOrd="0" presId="urn:microsoft.com/office/officeart/2005/8/layout/radial5"/>
    <dgm:cxn modelId="{CC929EA0-175E-442B-9EAA-AD378F81E5B7}" type="presParOf" srcId="{5AED0286-AEB5-4ED9-905F-789FA86A3A30}" destId="{F3DA38B7-C199-4106-AB4F-413E2F939BE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7BE9C-E17F-4BC1-82FE-075E7083A46B}">
      <dsp:nvSpPr>
        <dsp:cNvPr id="0" name=""/>
        <dsp:cNvSpPr/>
      </dsp:nvSpPr>
      <dsp:spPr>
        <a:xfrm>
          <a:off x="0" y="0"/>
          <a:ext cx="6340167" cy="446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DE9AA-9B9F-42A0-8CB8-3664F94B2C8A}">
      <dsp:nvSpPr>
        <dsp:cNvPr id="0" name=""/>
        <dsp:cNvSpPr/>
      </dsp:nvSpPr>
      <dsp:spPr>
        <a:xfrm>
          <a:off x="4178381" y="1119882"/>
          <a:ext cx="1527769" cy="22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29920" rIns="0" bIns="6299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4178381" y="1119882"/>
        <a:ext cx="1527769" cy="2232000"/>
      </dsp:txXfrm>
    </dsp:sp>
    <dsp:sp modelId="{F0F5513C-6D5A-4657-9DD7-6799965F0062}">
      <dsp:nvSpPr>
        <dsp:cNvPr id="0" name=""/>
        <dsp:cNvSpPr/>
      </dsp:nvSpPr>
      <dsp:spPr>
        <a:xfrm>
          <a:off x="2345057" y="1119882"/>
          <a:ext cx="1527769" cy="22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29920" rIns="0" bIns="6299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2345057" y="1119882"/>
        <a:ext cx="1527769" cy="2232000"/>
      </dsp:txXfrm>
    </dsp:sp>
    <dsp:sp modelId="{0124F480-86F1-436D-A46B-17711533D0EC}">
      <dsp:nvSpPr>
        <dsp:cNvPr id="0" name=""/>
        <dsp:cNvSpPr/>
      </dsp:nvSpPr>
      <dsp:spPr>
        <a:xfrm>
          <a:off x="511733" y="1119882"/>
          <a:ext cx="1527769" cy="22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29920" rIns="0" bIns="6299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511733" y="1119882"/>
        <a:ext cx="1527769" cy="223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14D42-245A-48CD-A722-9F0D6F0809CA}">
      <dsp:nvSpPr>
        <dsp:cNvPr id="0" name=""/>
        <dsp:cNvSpPr/>
      </dsp:nvSpPr>
      <dsp:spPr>
        <a:xfrm>
          <a:off x="4814153" y="2560052"/>
          <a:ext cx="2401249" cy="2435838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165808" y="2916772"/>
        <a:ext cx="1697939" cy="1722398"/>
      </dsp:txXfrm>
    </dsp:sp>
    <dsp:sp modelId="{52D8F696-898A-4B82-B602-902A0A758E95}">
      <dsp:nvSpPr>
        <dsp:cNvPr id="0" name=""/>
        <dsp:cNvSpPr/>
      </dsp:nvSpPr>
      <dsp:spPr>
        <a:xfrm rot="16113045">
          <a:off x="5904440" y="2091452"/>
          <a:ext cx="152031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5927821" y="2246218"/>
        <a:ext cx="106422" cy="395906"/>
      </dsp:txXfrm>
    </dsp:sp>
    <dsp:sp modelId="{00305E4A-BA1D-4032-9CA7-25D250FFB2DF}">
      <dsp:nvSpPr>
        <dsp:cNvPr id="0" name=""/>
        <dsp:cNvSpPr/>
      </dsp:nvSpPr>
      <dsp:spPr>
        <a:xfrm>
          <a:off x="4334647" y="91824"/>
          <a:ext cx="3228948" cy="21820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জন্ম-১৯০৪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আসামে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07515" y="411374"/>
        <a:ext cx="2283212" cy="1542927"/>
      </dsp:txXfrm>
    </dsp:sp>
    <dsp:sp modelId="{40271824-205D-4F53-BEC5-E2D4CECA8B11}">
      <dsp:nvSpPr>
        <dsp:cNvPr id="0" name=""/>
        <dsp:cNvSpPr/>
      </dsp:nvSpPr>
      <dsp:spPr>
        <a:xfrm rot="20008453">
          <a:off x="7353316" y="2575373"/>
          <a:ext cx="819616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363735" y="2751545"/>
        <a:ext cx="621663" cy="395906"/>
      </dsp:txXfrm>
    </dsp:sp>
    <dsp:sp modelId="{4C2281C2-8879-4CF4-9502-743E659F9A20}">
      <dsp:nvSpPr>
        <dsp:cNvPr id="0" name=""/>
        <dsp:cNvSpPr/>
      </dsp:nvSpPr>
      <dsp:spPr>
        <a:xfrm>
          <a:off x="8103820" y="668075"/>
          <a:ext cx="3597063" cy="23388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স্নাতক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ডিগ্রি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-১৯২৬সালে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30598" y="1010595"/>
        <a:ext cx="2543507" cy="1653836"/>
      </dsp:txXfrm>
    </dsp:sp>
    <dsp:sp modelId="{3A25B890-9D27-4168-A9A9-7E26D3EEE501}">
      <dsp:nvSpPr>
        <dsp:cNvPr id="0" name=""/>
        <dsp:cNvSpPr/>
      </dsp:nvSpPr>
      <dsp:spPr>
        <a:xfrm rot="1092442">
          <a:off x="7455090" y="4054625"/>
          <a:ext cx="807598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460046" y="4155668"/>
        <a:ext cx="609645" cy="395906"/>
      </dsp:txXfrm>
    </dsp:sp>
    <dsp:sp modelId="{9086E915-D396-4D06-B0B6-A572925EF995}">
      <dsp:nvSpPr>
        <dsp:cNvPr id="0" name=""/>
        <dsp:cNvSpPr/>
      </dsp:nvSpPr>
      <dsp:spPr>
        <a:xfrm>
          <a:off x="8459654" y="3858842"/>
          <a:ext cx="3436100" cy="25768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-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অধ্যাপক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62859" y="4236213"/>
        <a:ext cx="2429690" cy="1822105"/>
      </dsp:txXfrm>
    </dsp:sp>
    <dsp:sp modelId="{4D1B43F6-9411-4EB6-9B79-0567F9BDD8F3}">
      <dsp:nvSpPr>
        <dsp:cNvPr id="0" name=""/>
        <dsp:cNvSpPr/>
      </dsp:nvSpPr>
      <dsp:spPr>
        <a:xfrm rot="9714522">
          <a:off x="4287761" y="3942576"/>
          <a:ext cx="426462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4412538" y="4054680"/>
        <a:ext cx="298523" cy="395906"/>
      </dsp:txXfrm>
    </dsp:sp>
    <dsp:sp modelId="{73AA2B5D-1DCD-4B6A-B0C0-CDF89C57BDA9}">
      <dsp:nvSpPr>
        <dsp:cNvPr id="0" name=""/>
        <dsp:cNvSpPr/>
      </dsp:nvSpPr>
      <dsp:spPr>
        <a:xfrm>
          <a:off x="521561" y="3552735"/>
          <a:ext cx="3739842" cy="28178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রচনা-দেশে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বিদেশে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6500" kern="1200" dirty="0"/>
        </a:p>
      </dsp:txBody>
      <dsp:txXfrm>
        <a:off x="1069248" y="3965393"/>
        <a:ext cx="2644468" cy="1992491"/>
      </dsp:txXfrm>
    </dsp:sp>
    <dsp:sp modelId="{D35DA4D5-8231-439A-8B3C-C16FADE9C557}">
      <dsp:nvSpPr>
        <dsp:cNvPr id="0" name=""/>
        <dsp:cNvSpPr/>
      </dsp:nvSpPr>
      <dsp:spPr>
        <a:xfrm rot="12383411">
          <a:off x="3921053" y="2600012"/>
          <a:ext cx="769256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4108691" y="2775974"/>
        <a:ext cx="571303" cy="395906"/>
      </dsp:txXfrm>
    </dsp:sp>
    <dsp:sp modelId="{F3DA38B7-C199-4106-AB4F-413E2F939BE6}">
      <dsp:nvSpPr>
        <dsp:cNvPr id="0" name=""/>
        <dsp:cNvSpPr/>
      </dsp:nvSpPr>
      <dsp:spPr>
        <a:xfrm>
          <a:off x="458666" y="719526"/>
          <a:ext cx="3525684" cy="23525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-১৯৭৪,ঢাকা।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74990" y="1064044"/>
        <a:ext cx="2493036" cy="1663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B23A4-468B-4442-85AD-9DCFA5F8DD7F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68F02-BAED-4CD8-93F1-597CE19F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2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0814-8A71-418A-A604-28619079F94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637A-384F-4AEA-9A12-C22D878DE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4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0814-8A71-418A-A604-28619079F94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637A-384F-4AEA-9A12-C22D878DE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0814-8A71-418A-A604-28619079F94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637A-384F-4AEA-9A12-C22D878DE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0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0814-8A71-418A-A604-28619079F94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637A-384F-4AEA-9A12-C22D878DE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0814-8A71-418A-A604-28619079F94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637A-384F-4AEA-9A12-C22D878DE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8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0814-8A71-418A-A604-28619079F94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637A-384F-4AEA-9A12-C22D878DE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2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0814-8A71-418A-A604-28619079F94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637A-384F-4AEA-9A12-C22D878DE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0814-8A71-418A-A604-28619079F94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637A-384F-4AEA-9A12-C22D878DE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6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0814-8A71-418A-A604-28619079F94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637A-384F-4AEA-9A12-C22D878DE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0814-8A71-418A-A604-28619079F94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637A-384F-4AEA-9A12-C22D878DE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8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0814-8A71-418A-A604-28619079F94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637A-384F-4AEA-9A12-C22D878DE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7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20814-8A71-418A-A604-28619079F94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F637A-384F-4AEA-9A12-C22D878DE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5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57" y="134912"/>
            <a:ext cx="9118951" cy="4364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42" y="4616970"/>
            <a:ext cx="6430780" cy="21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567" y="779489"/>
            <a:ext cx="10822899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ওবন্ধুত্ব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রহমান।তার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5" y="2395316"/>
            <a:ext cx="2792734" cy="1834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649" y="2383348"/>
            <a:ext cx="2792734" cy="1858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90" y="2494741"/>
            <a:ext cx="3143250" cy="1457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4340" y="4768429"/>
            <a:ext cx="224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4021" y="4768428"/>
            <a:ext cx="2293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6990" y="4768427"/>
            <a:ext cx="349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অতিথিপরায়ণতা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918" y="168188"/>
            <a:ext cx="1061303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09" y="1408854"/>
            <a:ext cx="2691362" cy="1698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75" y="3536020"/>
            <a:ext cx="2581080" cy="171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64" y="1143491"/>
            <a:ext cx="2561390" cy="1578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33" y="3536020"/>
            <a:ext cx="2694421" cy="1716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74" y="1143491"/>
            <a:ext cx="2581081" cy="1548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0" y="3536019"/>
            <a:ext cx="2719781" cy="1716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1918" y="5787229"/>
            <a:ext cx="1061303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মানূষের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সহজ়-সরল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জ়ীবন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587" y="299803"/>
            <a:ext cx="113925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আতিথেয়তার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63" y="3896946"/>
            <a:ext cx="3033237" cy="2274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27" y="1371834"/>
            <a:ext cx="3230493" cy="1698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27" y="4236160"/>
            <a:ext cx="3226189" cy="1935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62" y="1371834"/>
            <a:ext cx="3033238" cy="16986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4799" y="3164129"/>
            <a:ext cx="388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পোলাও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1136" y="3070448"/>
            <a:ext cx="326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5277" y="6171874"/>
            <a:ext cx="3303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কোরমা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4982" y="6171873"/>
            <a:ext cx="29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ফালুদা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laque 14"/>
          <p:cNvSpPr/>
          <p:nvPr/>
        </p:nvSpPr>
        <p:spPr>
          <a:xfrm>
            <a:off x="172387" y="1109953"/>
            <a:ext cx="742013" cy="659853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40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2" y="3585461"/>
            <a:ext cx="260985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2" y="1906562"/>
            <a:ext cx="2609531" cy="1466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2" y="5550735"/>
            <a:ext cx="2606881" cy="1157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2" y="173468"/>
            <a:ext cx="2606881" cy="1506198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4424515" y="786457"/>
            <a:ext cx="2256503" cy="280219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00452" y="634181"/>
            <a:ext cx="443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পান্তুয়া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424515" y="2418736"/>
            <a:ext cx="2256503" cy="28022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00452" y="2401407"/>
            <a:ext cx="402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আখরোট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424515" y="4051016"/>
            <a:ext cx="2256503" cy="28501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00452" y="3984645"/>
            <a:ext cx="4277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মর্তমান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4424515" y="6002593"/>
            <a:ext cx="2256503" cy="280219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29948" y="5850314"/>
            <a:ext cx="440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আফগানি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আঙ্গুর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laque 13"/>
          <p:cNvSpPr/>
          <p:nvPr/>
        </p:nvSpPr>
        <p:spPr>
          <a:xfrm>
            <a:off x="165410" y="363732"/>
            <a:ext cx="557261" cy="540898"/>
          </a:xfrm>
          <a:prstGeom prst="plaque">
            <a:avLst>
              <a:gd name="adj" fmla="val 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/>
              <a:t>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677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9364" y="183992"/>
            <a:ext cx="3562111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1107" y="1613998"/>
            <a:ext cx="6071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7373497" y="1786621"/>
            <a:ext cx="1216152" cy="334731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94099" y="1636727"/>
            <a:ext cx="206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92050" y="1563923"/>
            <a:ext cx="599607" cy="6245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92049" y="2788169"/>
            <a:ext cx="599608" cy="6745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51107" y="2877953"/>
            <a:ext cx="362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জিরার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7373497" y="2896055"/>
            <a:ext cx="1216152" cy="394691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94099" y="2788169"/>
            <a:ext cx="124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92049" y="4062408"/>
            <a:ext cx="599608" cy="7494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83081" y="4321790"/>
            <a:ext cx="362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পানশির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7422123" y="4429263"/>
            <a:ext cx="1216152" cy="32006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94099" y="4321790"/>
            <a:ext cx="275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92049" y="5411523"/>
            <a:ext cx="599608" cy="8093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73968" y="5411523"/>
            <a:ext cx="364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7373497" y="5461595"/>
            <a:ext cx="1216152" cy="36958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994099" y="5411523"/>
            <a:ext cx="1752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7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9110" y="224355"/>
            <a:ext cx="4601496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36820"/>
            <a:ext cx="10368116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30" y="2906480"/>
            <a:ext cx="8853055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3864077" y="339213"/>
            <a:ext cx="4763729" cy="266945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1" y="1174455"/>
            <a:ext cx="42475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50" y="3004237"/>
            <a:ext cx="2927555" cy="1760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2212" y="5486399"/>
            <a:ext cx="9527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ভ্রমণের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551708"/>
            <a:ext cx="11914909" cy="5084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7891" y="249382"/>
            <a:ext cx="5652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ধন্যবাদ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307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528" y="4391891"/>
            <a:ext cx="5181600" cy="2366963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হালিম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সহঃ অধ্যাপক(বাংলা)</a:t>
            </a: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খঞ্জনপুর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তালকুড়া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লতিফিয়া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সাপাহার,নওগাঁ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--০১৭২৪১১৩৬৩৬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4470222"/>
            <a:ext cx="5181600" cy="2150086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pPr marL="0" indent="0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সময়-৫০মিনিট</a:t>
            </a:r>
          </a:p>
          <a:p>
            <a:pPr marL="0" indent="0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18" y="1759527"/>
            <a:ext cx="3429000" cy="25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4968" y="1327356"/>
            <a:ext cx="8937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7458" y="1327356"/>
            <a:ext cx="1799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প্রবাসী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703" y="2652771"/>
            <a:ext cx="88047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প্রবাসে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বন্ধুত্ব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7458" y="2652771"/>
            <a:ext cx="2271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প্রবাস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95864" y="1494675"/>
            <a:ext cx="398207" cy="49635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/>
        </p:nvSpPr>
        <p:spPr>
          <a:xfrm>
            <a:off x="66367" y="3524863"/>
            <a:ext cx="361336" cy="54569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1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19868829"/>
              </p:ext>
            </p:extLst>
          </p:nvPr>
        </p:nvGraphicFramePr>
        <p:xfrm>
          <a:off x="648928" y="187277"/>
          <a:ext cx="6340168" cy="4471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3221" y="1909644"/>
            <a:ext cx="5442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7043197" y="1394361"/>
            <a:ext cx="4916774" cy="95627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24274" y="1410832"/>
            <a:ext cx="3181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প্রবাস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10" y="2509808"/>
            <a:ext cx="5074262" cy="4112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8473" y="4765964"/>
            <a:ext cx="4087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তারিখঃ১৯/০৬/২০১৯ </a:t>
            </a:r>
            <a:r>
              <a:rPr lang="en-US" sz="3200" b="1" dirty="0" err="1" smtClean="0"/>
              <a:t>সময়ঃ</a:t>
            </a:r>
            <a:r>
              <a:rPr lang="en-US" sz="3200" b="1" dirty="0" smtClean="0"/>
              <a:t> ৫০মিনিট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8649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561" y="1281660"/>
            <a:ext cx="11662348" cy="55763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chemeClr val="accent2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>
                <a:solidFill>
                  <a:schemeClr val="accent2"/>
                </a:solidFill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3081" y="1638395"/>
            <a:ext cx="86643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561" y="21293"/>
            <a:ext cx="11662348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87" y="4472186"/>
            <a:ext cx="4030598" cy="2267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" y="3996810"/>
            <a:ext cx="2056940" cy="2742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74" y="1964109"/>
            <a:ext cx="3813981" cy="1692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7" y="1639024"/>
            <a:ext cx="2739308" cy="2017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70" y="1789933"/>
            <a:ext cx="3276281" cy="4198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987" y="379463"/>
            <a:ext cx="11448457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4203290" y="2521974"/>
            <a:ext cx="309716" cy="309716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72317" y="1148904"/>
            <a:ext cx="2911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80719" y="1650515"/>
            <a:ext cx="232287" cy="313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2689192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66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714D42-245A-48CD-A722-9F0D6F080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8F696-898A-4B82-B602-902A0A758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305E4A-BA1D-4032-9CA7-25D250FFB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71824-205D-4F53-BEC5-E2D4CECA8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2281C2-8879-4CF4-9502-743E659F9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25B890-9D27-4168-A9A9-7E26D3EEE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86E915-D396-4D06-B0B6-A572925E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1B43F6-9411-4EB6-9B79-0567F9BDD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AA2B5D-1DCD-4B6A-B0C0-CDF89C57B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5DA4D5-8231-439A-8B3C-C16FADE9C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DA38B7-C199-4106-AB4F-413E2F939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223332">
            <a:off x="-152401" y="41565"/>
            <a:ext cx="6179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6" y="976744"/>
            <a:ext cx="7398329" cy="554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8817" y="147484"/>
            <a:ext cx="337767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910" y="1745734"/>
            <a:ext cx="190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রভোয়া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968240" y="1834421"/>
            <a:ext cx="600577" cy="419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99" y="1666951"/>
            <a:ext cx="1114371" cy="742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3133" y="1745734"/>
            <a:ext cx="270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51774" y="1834421"/>
            <a:ext cx="623355" cy="419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4253" y="3264714"/>
            <a:ext cx="205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মর্তমান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68240" y="3264714"/>
            <a:ext cx="648929" cy="4340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99" y="3109952"/>
            <a:ext cx="1114371" cy="74358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351774" y="3264714"/>
            <a:ext cx="709884" cy="4677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85366" y="3189357"/>
            <a:ext cx="354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মায়ানমারের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566" y="4490639"/>
            <a:ext cx="132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934929" y="4586748"/>
            <a:ext cx="682240" cy="40779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82" y="4409768"/>
            <a:ext cx="1110688" cy="715419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5351774" y="4490639"/>
            <a:ext cx="709883" cy="50390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45046" y="4409769"/>
            <a:ext cx="3583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রাঙ্গানোর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প্রসাধনী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910" y="5456904"/>
            <a:ext cx="1445342" cy="59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পান্তুয়া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0800000" flipH="1" flipV="1">
            <a:off x="2968240" y="5615678"/>
            <a:ext cx="600577" cy="4163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09" y="5328041"/>
            <a:ext cx="1200150" cy="85725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5351774" y="5581555"/>
            <a:ext cx="709883" cy="4505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85366" y="5581555"/>
            <a:ext cx="3292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রসগোল্লা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4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2" grpId="0"/>
      <p:bldP spid="13" grpId="0"/>
      <p:bldP spid="18" grpId="0"/>
      <p:bldP spid="19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286</Words>
  <Application>Microsoft Office PowerPoint</Application>
  <PresentationFormat>Custom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Anima</dc:creator>
  <cp:lastModifiedBy>Laptop Solution</cp:lastModifiedBy>
  <cp:revision>98</cp:revision>
  <dcterms:created xsi:type="dcterms:W3CDTF">2019-05-23T18:57:49Z</dcterms:created>
  <dcterms:modified xsi:type="dcterms:W3CDTF">2020-01-29T15:11:48Z</dcterms:modified>
</cp:coreProperties>
</file>