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8" r:id="rId5"/>
    <p:sldId id="258" r:id="rId6"/>
    <p:sldId id="259" r:id="rId7"/>
    <p:sldId id="260" r:id="rId8"/>
    <p:sldId id="263" r:id="rId9"/>
    <p:sldId id="264" r:id="rId10"/>
    <p:sldId id="270" r:id="rId11"/>
    <p:sldId id="265" r:id="rId12"/>
    <p:sldId id="266" r:id="rId13"/>
    <p:sldId id="267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bdulmalek1972p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2590800"/>
            <a:ext cx="60198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0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0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0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762000" y="762000"/>
            <a:ext cx="4343400" cy="2286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3505200"/>
            <a:ext cx="6553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তিনটি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আঁক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উহার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দাও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46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8594" y="2773301"/>
            <a:ext cx="80944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 একটি সমকোণ আঁক ।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২। যে কোন একটি কোণ কে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সমদ্বিখন্ডন কর।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066800" y="762000"/>
            <a:ext cx="66294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দলীয়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2088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562" y="1196369"/>
            <a:ext cx="29562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28194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কয়েকটি</a:t>
            </a:r>
            <a:r>
              <a:rPr lang="bn-BD" sz="4400" dirty="0" smtClean="0"/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কোণের নাম বল।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8961" y="3529641"/>
            <a:ext cx="5443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সূক্ষ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কোণ কাকে বলে।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58180" y="4299082"/>
            <a:ext cx="56452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৩।সমকোনে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83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18773 C 0.06806 -0.18773 0.12413 -0.13171 0.12413 -0.06273 C 0.12413 0.00625 0.06806 0.06227 -0.00087 0.06227 C -0.06979 0.06227 -0.12587 0.00625 -0.12587 -0.06273 C -0.12587 -0.13171 -0.06979 -0.18773 -0.00087 -0.18773 Z " pathEditMode="relative" rAng="0" ptsTypes="fffff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762000" y="157316"/>
            <a:ext cx="3581400" cy="1676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বাড়ির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762000" y="2590800"/>
            <a:ext cx="7467600" cy="1600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১।চাঁদার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৪৫</a:t>
            </a:r>
            <a:r>
              <a:rPr lang="en-US" sz="4000" baseline="30000" dirty="0" smtClean="0">
                <a:latin typeface="NikoshBAN" pitchFamily="2" charset="0"/>
                <a:cs typeface="NikoshBAN" pitchFamily="2" charset="0"/>
              </a:rPr>
              <a:t>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২।একটি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সরলরেখাকে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সমদিখন্ডিত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6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2171700" y="304800"/>
            <a:ext cx="4876800" cy="1676400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686050"/>
            <a:ext cx="556260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86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69075" y="18288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440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bn-BD" sz="4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03820" y="643943"/>
            <a:ext cx="2228044" cy="10818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7370" y="3863181"/>
            <a:ext cx="38489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600" dirty="0" err="1" smtClean="0">
                <a:solidFill>
                  <a:srgbClr val="00B050"/>
                </a:solidFill>
                <a:latin typeface="Nikosh" pitchFamily="2" charset="0"/>
                <a:cs typeface="NikoshBAN" panose="02000000000000000000" pitchFamily="2" charset="0"/>
              </a:rPr>
              <a:t>ষষ্ঠ</a:t>
            </a:r>
            <a:endParaRPr lang="en-US" sz="3600" dirty="0" smtClean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600" dirty="0" err="1" smtClean="0">
                <a:solidFill>
                  <a:srgbClr val="00B050"/>
                </a:solidFill>
                <a:latin typeface="Nikosh" pitchFamily="2" charset="0"/>
                <a:cs typeface="NikoshBAN" panose="02000000000000000000" pitchFamily="2" charset="0"/>
              </a:rPr>
              <a:t>গণিত</a:t>
            </a:r>
            <a:r>
              <a:rPr lang="en-US" sz="3600" dirty="0" smtClean="0">
                <a:solidFill>
                  <a:srgbClr val="00B050"/>
                </a:solidFill>
                <a:latin typeface="Nikosh" pitchFamily="2" charset="0"/>
                <a:cs typeface="NikoshBAN" panose="02000000000000000000" pitchFamily="2" charset="0"/>
              </a:rPr>
              <a:t>, (</a:t>
            </a:r>
            <a:r>
              <a:rPr lang="en-US" sz="3600" dirty="0" err="1" smtClean="0">
                <a:solidFill>
                  <a:srgbClr val="00B050"/>
                </a:solidFill>
                <a:latin typeface="Nikosh" pitchFamily="2" charset="0"/>
                <a:cs typeface="NikoshBAN" panose="02000000000000000000" pitchFamily="2" charset="0"/>
              </a:rPr>
              <a:t>জ্যামিতি</a:t>
            </a:r>
            <a:r>
              <a:rPr lang="en-US" sz="3600" dirty="0" smtClean="0">
                <a:solidFill>
                  <a:srgbClr val="00B050"/>
                </a:solidFill>
                <a:latin typeface="Nikosh" pitchFamily="2" charset="0"/>
                <a:cs typeface="NikoshBAN" panose="02000000000000000000" pitchFamily="2" charset="0"/>
              </a:rPr>
              <a:t>)</a:t>
            </a:r>
            <a:endParaRPr lang="en-US" sz="360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endPara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345035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1299" y="3429000"/>
            <a:ext cx="5867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মালেক</a:t>
            </a:r>
            <a:endParaRPr lang="en-US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মাজেদ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একাডেমী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পাংশা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রাজবাড়ী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০১৭১৭-০০২১৫১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abdulmalek1972p@gmail.com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Website: www.teachersnews24.com</a:t>
            </a:r>
            <a:endParaRPr lang="bn-BD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2" descr="C:\Users\H\Desktop\Malek-Photo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456788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209800" y="381000"/>
            <a:ext cx="434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</a:rPr>
              <a:t>পরিচিতি</a:t>
            </a:r>
            <a:endParaRPr lang="en-US" sz="6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18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6" r="3649" b="9463"/>
          <a:stretch/>
        </p:blipFill>
        <p:spPr>
          <a:xfrm>
            <a:off x="152400" y="152400"/>
            <a:ext cx="4482895" cy="3048000"/>
          </a:xfrm>
          <a:prstGeom prst="rect">
            <a:avLst/>
          </a:prstGeom>
        </p:spPr>
      </p:pic>
      <p:pic>
        <p:nvPicPr>
          <p:cNvPr id="1026" name="Picture 2" descr="C:\Users\User\Desktop\ANUTOSH\DSCN057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499" y="152400"/>
            <a:ext cx="428625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" y="3657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ঘরের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কোন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474724" y="3282278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বাশেঁর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ভাঙ্গা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953000"/>
            <a:ext cx="6934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মুলত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কোনাকৃতি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বোঝায়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7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alf Frame 1"/>
          <p:cNvSpPr/>
          <p:nvPr/>
        </p:nvSpPr>
        <p:spPr>
          <a:xfrm rot="16200000">
            <a:off x="990600" y="304800"/>
            <a:ext cx="2971800" cy="32766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838199" y="685800"/>
            <a:ext cx="2743200" cy="27432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876800" y="1447800"/>
            <a:ext cx="914400" cy="29337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876800" y="4381500"/>
            <a:ext cx="3429000" cy="1143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876800" y="1600200"/>
            <a:ext cx="3886200" cy="27813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35510" y="54864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কোনের</a:t>
            </a:r>
            <a:r>
              <a:rPr lang="en-US" sz="4800" dirty="0" smtClean="0"/>
              <a:t> </a:t>
            </a:r>
            <a:r>
              <a:rPr lang="en-US" sz="4800" dirty="0" err="1" smtClean="0"/>
              <a:t>সমদিখন্ডক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609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0658" y="1752600"/>
            <a:ext cx="76017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000" b="1" i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BD" sz="6000" b="1" i="1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কোণকে </a:t>
            </a:r>
            <a:r>
              <a:rPr lang="bn-BD" sz="6000" b="1" i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সমদ্বিখ</a:t>
            </a:r>
            <a:r>
              <a:rPr lang="en-US" sz="6000" b="1" i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ন্ডিত</a:t>
            </a:r>
            <a:r>
              <a:rPr lang="en-US" sz="6000" b="1" i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i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3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8194" y="2971800"/>
            <a:ext cx="702760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কোণ কী তা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বিভিন্ন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প্রকার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কোণ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৩।চাঁদার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আঁকতে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কোণকে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সমদ্বিখন্ডন করতে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পারবে।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685800" y="0"/>
            <a:ext cx="3886200" cy="2514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শিখন</a:t>
            </a:r>
            <a:r>
              <a:rPr lang="en-US" sz="5400" dirty="0" smtClean="0"/>
              <a:t> </a:t>
            </a:r>
            <a:r>
              <a:rPr lang="en-US" sz="5400" dirty="0" err="1" smtClean="0"/>
              <a:t>ফল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4035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07663" y="5943600"/>
            <a:ext cx="2809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প্রয়োজনীয় উপকরন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48" y="-152400"/>
            <a:ext cx="6667501" cy="555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5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3550588" cy="27702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882900"/>
            <a:ext cx="4343399" cy="25427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6300" y="2033064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সূক্ষ্ণকোণ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5562600"/>
            <a:ext cx="247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স্থূলকোণ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781800" y="241013"/>
            <a:ext cx="0" cy="26418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81800" y="2882900"/>
            <a:ext cx="2209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50510" y="3011539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সমকোন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833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676400" y="3352800"/>
            <a:ext cx="5867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1676400" y="609600"/>
            <a:ext cx="3429000" cy="2743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>
            <a:off x="2514600" y="1981200"/>
            <a:ext cx="1371600" cy="31242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rot="910210">
            <a:off x="4419124" y="1665059"/>
            <a:ext cx="622665" cy="1376660"/>
          </a:xfrm>
          <a:prstGeom prst="arc">
            <a:avLst>
              <a:gd name="adj1" fmla="val 16200000"/>
              <a:gd name="adj2" fmla="val 284937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829664">
            <a:off x="3333076" y="2023146"/>
            <a:ext cx="2266921" cy="53308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676400" y="1447800"/>
            <a:ext cx="5486400" cy="1905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5800" y="51054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/>
              <a:t>একটি কোণকে সমদ্বিখন্ডন করার প্রক্রিয়া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09700" y="3109037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96200" y="3109037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05400" y="228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985130" y="154903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86200" y="3389082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05400" y="1549031"/>
            <a:ext cx="525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6749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184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</dc:creator>
  <cp:lastModifiedBy>H</cp:lastModifiedBy>
  <cp:revision>22</cp:revision>
  <dcterms:created xsi:type="dcterms:W3CDTF">2006-08-16T00:00:00Z</dcterms:created>
  <dcterms:modified xsi:type="dcterms:W3CDTF">2020-01-29T12:59:17Z</dcterms:modified>
</cp:coreProperties>
</file>