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58" r:id="rId4"/>
    <p:sldId id="285" r:id="rId5"/>
    <p:sldId id="278" r:id="rId6"/>
    <p:sldId id="262" r:id="rId7"/>
    <p:sldId id="280" r:id="rId8"/>
    <p:sldId id="263" r:id="rId9"/>
    <p:sldId id="264" r:id="rId10"/>
    <p:sldId id="267" r:id="rId11"/>
    <p:sldId id="268" r:id="rId12"/>
    <p:sldId id="27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99FF"/>
    <a:srgbClr val="1C1C1C"/>
    <a:srgbClr val="2C5FC4"/>
    <a:srgbClr val="336600"/>
    <a:srgbClr val="524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A4BD0-7F77-4208-B2C9-7AAE73B766E5}" type="doc">
      <dgm:prSet loTypeId="urn:microsoft.com/office/officeart/2005/8/layout/radial5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A3FEF7-E6A6-4C51-BDE6-440F5EF5BC82}">
      <dgm:prSet phldrT="[Text]" custT="1"/>
      <dgm:spPr/>
      <dgm:t>
        <a:bodyPr/>
        <a:lstStyle/>
        <a:p>
          <a:r>
            <a:rPr lang="ar-AE" sz="4800" dirty="0" smtClean="0"/>
            <a:t>يتبسم</a:t>
          </a:r>
          <a:endParaRPr lang="en-US" sz="4800" dirty="0"/>
        </a:p>
      </dgm:t>
    </dgm:pt>
    <dgm:pt modelId="{585AFC9E-6818-4A1E-A798-3C552698195F}" type="parTrans" cxnId="{2545F0F5-F687-4899-AE42-A405836B6258}">
      <dgm:prSet/>
      <dgm:spPr/>
      <dgm:t>
        <a:bodyPr/>
        <a:lstStyle/>
        <a:p>
          <a:endParaRPr lang="en-US" sz="2800"/>
        </a:p>
      </dgm:t>
    </dgm:pt>
    <dgm:pt modelId="{9D7DABE2-75E9-4B34-AF22-B3A9FEC19265}" type="sibTrans" cxnId="{2545F0F5-F687-4899-AE42-A405836B6258}">
      <dgm:prSet/>
      <dgm:spPr/>
      <dgm:t>
        <a:bodyPr/>
        <a:lstStyle/>
        <a:p>
          <a:endParaRPr lang="en-US" sz="2800"/>
        </a:p>
      </dgm:t>
    </dgm:pt>
    <dgm:pt modelId="{6B733709-09B9-4F6A-9F35-C51FD35BDF8C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সিগাহ</a:t>
          </a:r>
          <a:r>
            <a:rPr lang="ar-AE" sz="2000" dirty="0" smtClean="0">
              <a:latin typeface="NikoshBAN" pitchFamily="2" charset="0"/>
            </a:rPr>
            <a:t>واحد</a:t>
          </a:r>
          <a:r>
            <a:rPr lang="ar-AE" sz="2400" dirty="0" smtClean="0">
              <a:latin typeface="NikoshBAN" pitchFamily="2" charset="0"/>
            </a:rPr>
            <a:t> مذكر غاءب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8477556-2EDC-4852-BEE7-D315B803137C}" type="parTrans" cxnId="{F9E82683-F0A1-40BA-AE6F-6A9CFAB19D6C}">
      <dgm:prSet custT="1"/>
      <dgm:spPr/>
      <dgm:t>
        <a:bodyPr/>
        <a:lstStyle/>
        <a:p>
          <a:endParaRPr lang="en-US" sz="800"/>
        </a:p>
      </dgm:t>
    </dgm:pt>
    <dgm:pt modelId="{605B3F57-D23D-400F-BA03-F5FA303146F8}" type="sibTrans" cxnId="{F9E82683-F0A1-40BA-AE6F-6A9CFAB19D6C}">
      <dgm:prSet/>
      <dgm:spPr/>
      <dgm:t>
        <a:bodyPr/>
        <a:lstStyle/>
        <a:p>
          <a:endParaRPr lang="en-US" sz="2800"/>
        </a:p>
      </dgm:t>
    </dgm:pt>
    <dgm:pt modelId="{CE382831-7345-4B93-A02C-6DA8C4A637BB}">
      <dgm:prSet phldrT="[Text]" custT="1"/>
      <dgm:spPr/>
      <dgm:t>
        <a:bodyPr/>
        <a:lstStyle/>
        <a:p>
          <a:r>
            <a:rPr lang="bn-IN" sz="2800" smtClean="0"/>
            <a:t>বাব</a:t>
          </a:r>
          <a:r>
            <a:rPr lang="ar-AE" sz="2800" smtClean="0">
              <a:latin typeface="NikoshBAN" pitchFamily="2" charset="0"/>
            </a:rPr>
            <a:t>تفعل</a:t>
          </a:r>
          <a:endParaRPr lang="en-US" sz="2800" dirty="0"/>
        </a:p>
      </dgm:t>
    </dgm:pt>
    <dgm:pt modelId="{1A40559D-F999-447A-8CEF-EABF5153EF4A}" type="parTrans" cxnId="{C2CCA217-0119-400C-BBCF-FA8A3BCA01E6}">
      <dgm:prSet custT="1"/>
      <dgm:spPr/>
      <dgm:t>
        <a:bodyPr/>
        <a:lstStyle/>
        <a:p>
          <a:endParaRPr lang="en-US" sz="800"/>
        </a:p>
      </dgm:t>
    </dgm:pt>
    <dgm:pt modelId="{440A6849-B780-4F22-B0D1-6D24F3972DAB}" type="sibTrans" cxnId="{C2CCA217-0119-400C-BBCF-FA8A3BCA01E6}">
      <dgm:prSet/>
      <dgm:spPr/>
      <dgm:t>
        <a:bodyPr/>
        <a:lstStyle/>
        <a:p>
          <a:endParaRPr lang="en-US" sz="2800"/>
        </a:p>
      </dgm:t>
    </dgm:pt>
    <dgm:pt modelId="{024D9255-6B6D-4354-8959-5CF2A0DF22CC}">
      <dgm:prSet phldrT="[Text]" custT="1"/>
      <dgm:spPr/>
      <dgm:t>
        <a:bodyPr/>
        <a:lstStyle/>
        <a:p>
          <a:r>
            <a:rPr lang="bn-IN" sz="2000" smtClean="0">
              <a:latin typeface="NikoshBAN" pitchFamily="2" charset="0"/>
              <a:cs typeface="NikoshBAN" pitchFamily="2" charset="0"/>
            </a:rPr>
            <a:t>মাসদার)</a:t>
          </a:r>
          <a:r>
            <a:rPr lang="ar-AE" sz="2000" smtClean="0">
              <a:latin typeface="NikoshBAN" pitchFamily="2" charset="0"/>
            </a:rPr>
            <a:t> التبسم</a:t>
          </a:r>
          <a:endParaRPr lang="bn-IN" sz="2000" dirty="0" smtClean="0">
            <a:latin typeface="NikoshBAN" pitchFamily="2" charset="0"/>
            <a:cs typeface="NikoshBAN" pitchFamily="2" charset="0"/>
          </a:endParaRPr>
        </a:p>
      </dgm:t>
    </dgm:pt>
    <dgm:pt modelId="{B523146D-35FE-43F5-9151-19E81169E477}" type="parTrans" cxnId="{75896D66-B4DE-4099-A78D-459AEABD4D3F}">
      <dgm:prSet custT="1"/>
      <dgm:spPr/>
      <dgm:t>
        <a:bodyPr/>
        <a:lstStyle/>
        <a:p>
          <a:endParaRPr lang="en-US" sz="800"/>
        </a:p>
      </dgm:t>
    </dgm:pt>
    <dgm:pt modelId="{E54B6184-F195-44B1-BD4C-A60F4EC4F67B}" type="sibTrans" cxnId="{75896D66-B4DE-4099-A78D-459AEABD4D3F}">
      <dgm:prSet/>
      <dgm:spPr/>
      <dgm:t>
        <a:bodyPr/>
        <a:lstStyle/>
        <a:p>
          <a:endParaRPr lang="en-US" sz="2800"/>
        </a:p>
      </dgm:t>
    </dgm:pt>
    <dgm:pt modelId="{BCB86446-9667-498B-9285-43FEE20CCE2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মাদ্দাহ</a:t>
          </a:r>
        </a:p>
        <a:p>
          <a:r>
            <a:rPr lang="ar-AE" sz="1400" dirty="0" smtClean="0">
              <a:latin typeface="NikoshBAN" pitchFamily="2" charset="0"/>
            </a:rPr>
            <a:t>ب- س - م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AFDC7B3E-B5F3-49E7-A1D0-ECC3774A3D02}" type="parTrans" cxnId="{3357EA8E-4C24-4518-8ACB-7D3E16819530}">
      <dgm:prSet custT="1"/>
      <dgm:spPr/>
      <dgm:t>
        <a:bodyPr/>
        <a:lstStyle/>
        <a:p>
          <a:endParaRPr lang="en-US" sz="800"/>
        </a:p>
      </dgm:t>
    </dgm:pt>
    <dgm:pt modelId="{895427F6-3EF7-4053-94F2-249D34F7A617}" type="sibTrans" cxnId="{3357EA8E-4C24-4518-8ACB-7D3E16819530}">
      <dgm:prSet/>
      <dgm:spPr/>
      <dgm:t>
        <a:bodyPr/>
        <a:lstStyle/>
        <a:p>
          <a:endParaRPr lang="en-US" sz="2800"/>
        </a:p>
      </dgm:t>
    </dgm:pt>
    <dgm:pt modelId="{0A4D60B1-2545-42F9-9F82-6E8FABA2160C}">
      <dgm:prSet custT="1"/>
      <dgm:spPr/>
      <dgm:t>
        <a:bodyPr/>
        <a:lstStyle/>
        <a:p>
          <a:r>
            <a:rPr lang="bn-IN" sz="1600" dirty="0" smtClean="0">
              <a:latin typeface="NikoshBAN" pitchFamily="2" charset="0"/>
              <a:cs typeface="NikoshBAN" pitchFamily="2" charset="0"/>
            </a:rPr>
            <a:t>বাহাস </a:t>
          </a:r>
          <a:r>
            <a:rPr lang="ar-AE" sz="1600" dirty="0" smtClean="0">
              <a:latin typeface="NikoshBAN" pitchFamily="2" charset="0"/>
            </a:rPr>
            <a:t>اثبات فعل مضارع معروف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33954051-6EDA-439C-ACDC-2AE71EC987EF}" type="parTrans" cxnId="{6B16760A-7BD4-40AA-B4F3-DE85B0758E7C}">
      <dgm:prSet custT="1"/>
      <dgm:spPr/>
      <dgm:t>
        <a:bodyPr/>
        <a:lstStyle/>
        <a:p>
          <a:endParaRPr lang="en-US" sz="800"/>
        </a:p>
      </dgm:t>
    </dgm:pt>
    <dgm:pt modelId="{9EC6EBE1-8479-40CA-849A-1DFF34412AF6}" type="sibTrans" cxnId="{6B16760A-7BD4-40AA-B4F3-DE85B0758E7C}">
      <dgm:prSet/>
      <dgm:spPr/>
      <dgm:t>
        <a:bodyPr/>
        <a:lstStyle/>
        <a:p>
          <a:endParaRPr lang="en-US" sz="2800"/>
        </a:p>
      </dgm:t>
    </dgm:pt>
    <dgm:pt modelId="{A1508770-F6E1-4496-8D7C-CD42AD8B4F25}">
      <dgm:prSet custT="1"/>
      <dgm:spPr/>
      <dgm:t>
        <a:bodyPr/>
        <a:lstStyle/>
        <a:p>
          <a:r>
            <a:rPr lang="en-US" sz="2400" smtClean="0">
              <a:latin typeface="NikoshBAN" pitchFamily="2" charset="0"/>
              <a:cs typeface="NikoshBAN" pitchFamily="2" charset="0"/>
            </a:rPr>
            <a:t>জিনস</a:t>
          </a:r>
          <a:r>
            <a:rPr lang="ar-AE" sz="2000" smtClean="0">
              <a:latin typeface="NikoshBAN" pitchFamily="2" charset="0"/>
            </a:rPr>
            <a:t>صحيح</a:t>
          </a:r>
          <a:endParaRPr lang="bn-IN" sz="2000" dirty="0" smtClean="0">
            <a:latin typeface="NikoshBAN" pitchFamily="2" charset="0"/>
            <a:cs typeface="NikoshBAN" pitchFamily="2" charset="0"/>
          </a:endParaRPr>
        </a:p>
        <a:p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5300EE4-E2AC-49D9-B4B9-99853B9AA369}" type="parTrans" cxnId="{288EB8AA-8684-453F-8CD7-5C98DF58E62A}">
      <dgm:prSet/>
      <dgm:spPr/>
      <dgm:t>
        <a:bodyPr/>
        <a:lstStyle/>
        <a:p>
          <a:endParaRPr lang="en-US"/>
        </a:p>
      </dgm:t>
    </dgm:pt>
    <dgm:pt modelId="{C885806C-0B23-4DFE-A789-E0E4E7F77DA4}" type="sibTrans" cxnId="{288EB8AA-8684-453F-8CD7-5C98DF58E62A}">
      <dgm:prSet/>
      <dgm:spPr/>
      <dgm:t>
        <a:bodyPr/>
        <a:lstStyle/>
        <a:p>
          <a:endParaRPr lang="en-US"/>
        </a:p>
      </dgm:t>
    </dgm:pt>
    <dgm:pt modelId="{67463528-7AB9-4708-9B24-E28E2CF1839E}">
      <dgm:prSet custT="1"/>
      <dgm:spPr/>
      <dgm:t>
        <a:bodyPr/>
        <a:lstStyle/>
        <a:p>
          <a:r>
            <a:rPr lang="bn-IN" sz="1800" dirty="0" smtClean="0">
              <a:latin typeface="NikoshBAN" pitchFamily="2" charset="0"/>
              <a:cs typeface="NikoshBAN" pitchFamily="2" charset="0"/>
            </a:rPr>
            <a:t>তিনি মুচকি হাসছেন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611889F4-8BEC-4F3A-B721-14FAA9770748}" type="parTrans" cxnId="{AF0577E1-919D-460E-852F-C3B2030A1E9A}">
      <dgm:prSet/>
      <dgm:spPr/>
      <dgm:t>
        <a:bodyPr/>
        <a:lstStyle/>
        <a:p>
          <a:endParaRPr lang="en-US"/>
        </a:p>
      </dgm:t>
    </dgm:pt>
    <dgm:pt modelId="{AEC303B4-08A5-49DA-B0FE-96E53082A787}" type="sibTrans" cxnId="{AF0577E1-919D-460E-852F-C3B2030A1E9A}">
      <dgm:prSet/>
      <dgm:spPr/>
      <dgm:t>
        <a:bodyPr/>
        <a:lstStyle/>
        <a:p>
          <a:endParaRPr lang="en-US"/>
        </a:p>
      </dgm:t>
    </dgm:pt>
    <dgm:pt modelId="{8F2C8672-939B-44CF-A465-8CBECFFA464C}" type="pres">
      <dgm:prSet presAssocID="{B80A4BD0-7F77-4208-B2C9-7AAE73B766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F16D85-93D5-46CB-ABF7-77D561D924CB}" type="pres">
      <dgm:prSet presAssocID="{14A3FEF7-E6A6-4C51-BDE6-440F5EF5BC82}" presName="centerShape" presStyleLbl="node0" presStyleIdx="0" presStyleCnt="1" custScaleX="162314" custScaleY="129340"/>
      <dgm:spPr/>
      <dgm:t>
        <a:bodyPr/>
        <a:lstStyle/>
        <a:p>
          <a:endParaRPr lang="en-US"/>
        </a:p>
      </dgm:t>
    </dgm:pt>
    <dgm:pt modelId="{728A2027-CA67-4A95-B858-68F03B80877D}" type="pres">
      <dgm:prSet presAssocID="{68477556-2EDC-4852-BEE7-D315B803137C}" presName="parTrans" presStyleLbl="sibTrans2D1" presStyleIdx="0" presStyleCnt="7"/>
      <dgm:spPr/>
      <dgm:t>
        <a:bodyPr/>
        <a:lstStyle/>
        <a:p>
          <a:endParaRPr lang="en-US"/>
        </a:p>
      </dgm:t>
    </dgm:pt>
    <dgm:pt modelId="{CD0B1DB1-E5BC-4AFF-A727-13184CE7A5B3}" type="pres">
      <dgm:prSet presAssocID="{68477556-2EDC-4852-BEE7-D315B803137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DCFA88C8-77BA-469F-B0FB-FF8EAA85336B}" type="pres">
      <dgm:prSet presAssocID="{6B733709-09B9-4F6A-9F35-C51FD35BDF8C}" presName="node" presStyleLbl="node1" presStyleIdx="0" presStyleCnt="7" custScaleX="149725" custScaleY="94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A9B8C-38F9-45E5-ADCE-AC64B3F3F0BE}" type="pres">
      <dgm:prSet presAssocID="{33954051-6EDA-439C-ACDC-2AE71EC987EF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2A642EB-0530-4658-8B71-7889AF8E71CA}" type="pres">
      <dgm:prSet presAssocID="{33954051-6EDA-439C-ACDC-2AE71EC987EF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6623D6F0-D839-40B1-ADC9-B42C0D659A9A}" type="pres">
      <dgm:prSet presAssocID="{0A4D60B1-2545-42F9-9F82-6E8FABA2160C}" presName="node" presStyleLbl="node1" presStyleIdx="1" presStyleCnt="7" custScaleX="128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A1AD6-C48E-4235-A0B6-D4CFBB42B2AC}" type="pres">
      <dgm:prSet presAssocID="{611889F4-8BEC-4F3A-B721-14FAA977074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884C6A67-09CA-4080-8E82-C9D9219FA95B}" type="pres">
      <dgm:prSet presAssocID="{611889F4-8BEC-4F3A-B721-14FAA977074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1F33D63E-496A-49B7-990B-749185CF1C5B}" type="pres">
      <dgm:prSet presAssocID="{67463528-7AB9-4708-9B24-E28E2CF1839E}" presName="node" presStyleLbl="node1" presStyleIdx="2" presStyleCnt="7" custScaleX="122557" custScaleY="115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69278-F13B-43A2-8166-B0538C8F2CFA}" type="pres">
      <dgm:prSet presAssocID="{1A40559D-F999-447A-8CEF-EABF5153EF4A}" presName="parTrans" presStyleLbl="sibTrans2D1" presStyleIdx="3" presStyleCnt="7"/>
      <dgm:spPr/>
      <dgm:t>
        <a:bodyPr/>
        <a:lstStyle/>
        <a:p>
          <a:endParaRPr lang="en-US"/>
        </a:p>
      </dgm:t>
    </dgm:pt>
    <dgm:pt modelId="{FDDCB554-9743-4422-A32D-868E0D591F92}" type="pres">
      <dgm:prSet presAssocID="{1A40559D-F999-447A-8CEF-EABF5153EF4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5BBB916-F99E-4549-A172-11F29D071965}" type="pres">
      <dgm:prSet presAssocID="{CE382831-7345-4B93-A02C-6DA8C4A637B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EA09E-7D3C-4208-8E14-FCCD7D929AC3}" type="pres">
      <dgm:prSet presAssocID="{B523146D-35FE-43F5-9151-19E81169E477}" presName="parTrans" presStyleLbl="sibTrans2D1" presStyleIdx="4" presStyleCnt="7"/>
      <dgm:spPr/>
      <dgm:t>
        <a:bodyPr/>
        <a:lstStyle/>
        <a:p>
          <a:endParaRPr lang="en-US"/>
        </a:p>
      </dgm:t>
    </dgm:pt>
    <dgm:pt modelId="{F709162A-2323-491C-B592-87FF68A1FA16}" type="pres">
      <dgm:prSet presAssocID="{B523146D-35FE-43F5-9151-19E81169E477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308F7F9-E9B9-46F1-8784-4113ACD20E87}" type="pres">
      <dgm:prSet presAssocID="{024D9255-6B6D-4354-8959-5CF2A0DF22C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9E775-9702-41A4-BD3A-D6B49AF654B0}" type="pres">
      <dgm:prSet presAssocID="{AFDC7B3E-B5F3-49E7-A1D0-ECC3774A3D02}" presName="parTrans" presStyleLbl="sibTrans2D1" presStyleIdx="5" presStyleCnt="7"/>
      <dgm:spPr/>
      <dgm:t>
        <a:bodyPr/>
        <a:lstStyle/>
        <a:p>
          <a:endParaRPr lang="en-US"/>
        </a:p>
      </dgm:t>
    </dgm:pt>
    <dgm:pt modelId="{97CE84C9-7C30-44E1-8929-12C826A0134A}" type="pres">
      <dgm:prSet presAssocID="{AFDC7B3E-B5F3-49E7-A1D0-ECC3774A3D0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9957BFB-D6A8-4DC0-ADBE-12A482223978}" type="pres">
      <dgm:prSet presAssocID="{BCB86446-9667-498B-9285-43FEE20CCE2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FB7E1-888F-48A7-8136-AB48DFC15A93}" type="pres">
      <dgm:prSet presAssocID="{A5300EE4-E2AC-49D9-B4B9-99853B9AA369}" presName="parTrans" presStyleLbl="sibTrans2D1" presStyleIdx="6" presStyleCnt="7"/>
      <dgm:spPr/>
      <dgm:t>
        <a:bodyPr/>
        <a:lstStyle/>
        <a:p>
          <a:endParaRPr lang="en-US"/>
        </a:p>
      </dgm:t>
    </dgm:pt>
    <dgm:pt modelId="{7AB336D4-EF3E-43ED-82F7-719796A592A2}" type="pres">
      <dgm:prSet presAssocID="{A5300EE4-E2AC-49D9-B4B9-99853B9AA369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E54F65E-BDC7-40F0-B022-EB80F5CF308F}" type="pres">
      <dgm:prSet presAssocID="{A1508770-F6E1-4496-8D7C-CD42AD8B4F25}" presName="node" presStyleLbl="node1" presStyleIdx="6" presStyleCnt="7" custScaleX="107626" custScaleY="101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57EA8E-4C24-4518-8ACB-7D3E16819530}" srcId="{14A3FEF7-E6A6-4C51-BDE6-440F5EF5BC82}" destId="{BCB86446-9667-498B-9285-43FEE20CCE24}" srcOrd="5" destOrd="0" parTransId="{AFDC7B3E-B5F3-49E7-A1D0-ECC3774A3D02}" sibTransId="{895427F6-3EF7-4053-94F2-249D34F7A617}"/>
    <dgm:cxn modelId="{EC193052-563B-4F01-B4F5-BD5484387CF9}" type="presOf" srcId="{33954051-6EDA-439C-ACDC-2AE71EC987EF}" destId="{444A9B8C-38F9-45E5-ADCE-AC64B3F3F0BE}" srcOrd="0" destOrd="0" presId="urn:microsoft.com/office/officeart/2005/8/layout/radial5"/>
    <dgm:cxn modelId="{F9E82683-F0A1-40BA-AE6F-6A9CFAB19D6C}" srcId="{14A3FEF7-E6A6-4C51-BDE6-440F5EF5BC82}" destId="{6B733709-09B9-4F6A-9F35-C51FD35BDF8C}" srcOrd="0" destOrd="0" parTransId="{68477556-2EDC-4852-BEE7-D315B803137C}" sibTransId="{605B3F57-D23D-400F-BA03-F5FA303146F8}"/>
    <dgm:cxn modelId="{F2A1FD61-14FA-4E45-A7CB-7854AD2D1ADC}" type="presOf" srcId="{33954051-6EDA-439C-ACDC-2AE71EC987EF}" destId="{B2A642EB-0530-4658-8B71-7889AF8E71CA}" srcOrd="1" destOrd="0" presId="urn:microsoft.com/office/officeart/2005/8/layout/radial5"/>
    <dgm:cxn modelId="{E8E617D4-3C6A-4599-B3F6-A606C77DC611}" type="presOf" srcId="{1A40559D-F999-447A-8CEF-EABF5153EF4A}" destId="{FDDCB554-9743-4422-A32D-868E0D591F92}" srcOrd="1" destOrd="0" presId="urn:microsoft.com/office/officeart/2005/8/layout/radial5"/>
    <dgm:cxn modelId="{7EDA9AC5-DBDE-47A0-9C76-E115FEB43720}" type="presOf" srcId="{1A40559D-F999-447A-8CEF-EABF5153EF4A}" destId="{D7369278-F13B-43A2-8166-B0538C8F2CFA}" srcOrd="0" destOrd="0" presId="urn:microsoft.com/office/officeart/2005/8/layout/radial5"/>
    <dgm:cxn modelId="{B090666F-ABFB-42D1-801A-051BD4527180}" type="presOf" srcId="{B523146D-35FE-43F5-9151-19E81169E477}" destId="{653EA09E-7D3C-4208-8E14-FCCD7D929AC3}" srcOrd="0" destOrd="0" presId="urn:microsoft.com/office/officeart/2005/8/layout/radial5"/>
    <dgm:cxn modelId="{35F1B317-EC5D-42CD-BB30-1D49CCB3E517}" type="presOf" srcId="{68477556-2EDC-4852-BEE7-D315B803137C}" destId="{CD0B1DB1-E5BC-4AFF-A727-13184CE7A5B3}" srcOrd="1" destOrd="0" presId="urn:microsoft.com/office/officeart/2005/8/layout/radial5"/>
    <dgm:cxn modelId="{DA79A363-6721-4092-A9A4-44649458F1FF}" type="presOf" srcId="{611889F4-8BEC-4F3A-B721-14FAA9770748}" destId="{DF7A1AD6-C48E-4235-A0B6-D4CFBB42B2AC}" srcOrd="0" destOrd="0" presId="urn:microsoft.com/office/officeart/2005/8/layout/radial5"/>
    <dgm:cxn modelId="{95E39CFA-0162-41BD-A955-39DF283EC2A2}" type="presOf" srcId="{B80A4BD0-7F77-4208-B2C9-7AAE73B766E5}" destId="{8F2C8672-939B-44CF-A465-8CBECFFA464C}" srcOrd="0" destOrd="0" presId="urn:microsoft.com/office/officeart/2005/8/layout/radial5"/>
    <dgm:cxn modelId="{A85CA940-94AA-4E37-A3FB-BA2B4FA6183C}" type="presOf" srcId="{AFDC7B3E-B5F3-49E7-A1D0-ECC3774A3D02}" destId="{8B69E775-9702-41A4-BD3A-D6B49AF654B0}" srcOrd="0" destOrd="0" presId="urn:microsoft.com/office/officeart/2005/8/layout/radial5"/>
    <dgm:cxn modelId="{AF0577E1-919D-460E-852F-C3B2030A1E9A}" srcId="{14A3FEF7-E6A6-4C51-BDE6-440F5EF5BC82}" destId="{67463528-7AB9-4708-9B24-E28E2CF1839E}" srcOrd="2" destOrd="0" parTransId="{611889F4-8BEC-4F3A-B721-14FAA9770748}" sibTransId="{AEC303B4-08A5-49DA-B0FE-96E53082A787}"/>
    <dgm:cxn modelId="{E7474F3D-206A-4639-AD89-0A44C63306CC}" type="presOf" srcId="{A5300EE4-E2AC-49D9-B4B9-99853B9AA369}" destId="{0F3FB7E1-888F-48A7-8136-AB48DFC15A93}" srcOrd="0" destOrd="0" presId="urn:microsoft.com/office/officeart/2005/8/layout/radial5"/>
    <dgm:cxn modelId="{9786B580-EFA4-491B-A917-AC378AADB43F}" type="presOf" srcId="{68477556-2EDC-4852-BEE7-D315B803137C}" destId="{728A2027-CA67-4A95-B858-68F03B80877D}" srcOrd="0" destOrd="0" presId="urn:microsoft.com/office/officeart/2005/8/layout/radial5"/>
    <dgm:cxn modelId="{F26EC69D-4FFC-4F7D-A30D-2BEA84554A04}" type="presOf" srcId="{BCB86446-9667-498B-9285-43FEE20CCE24}" destId="{C9957BFB-D6A8-4DC0-ADBE-12A482223978}" srcOrd="0" destOrd="0" presId="urn:microsoft.com/office/officeart/2005/8/layout/radial5"/>
    <dgm:cxn modelId="{288EB8AA-8684-453F-8CD7-5C98DF58E62A}" srcId="{14A3FEF7-E6A6-4C51-BDE6-440F5EF5BC82}" destId="{A1508770-F6E1-4496-8D7C-CD42AD8B4F25}" srcOrd="6" destOrd="0" parTransId="{A5300EE4-E2AC-49D9-B4B9-99853B9AA369}" sibTransId="{C885806C-0B23-4DFE-A789-E0E4E7F77DA4}"/>
    <dgm:cxn modelId="{C68B4BAF-AE27-48D0-ADCC-B160C0F74EB3}" type="presOf" srcId="{A1508770-F6E1-4496-8D7C-CD42AD8B4F25}" destId="{BE54F65E-BDC7-40F0-B022-EB80F5CF308F}" srcOrd="0" destOrd="0" presId="urn:microsoft.com/office/officeart/2005/8/layout/radial5"/>
    <dgm:cxn modelId="{11EB2295-A7DD-47B1-AD62-ED09094DFAE8}" type="presOf" srcId="{B523146D-35FE-43F5-9151-19E81169E477}" destId="{F709162A-2323-491C-B592-87FF68A1FA16}" srcOrd="1" destOrd="0" presId="urn:microsoft.com/office/officeart/2005/8/layout/radial5"/>
    <dgm:cxn modelId="{64D5D085-4A9E-43F3-97C8-C1B93DF54B2B}" type="presOf" srcId="{0A4D60B1-2545-42F9-9F82-6E8FABA2160C}" destId="{6623D6F0-D839-40B1-ADC9-B42C0D659A9A}" srcOrd="0" destOrd="0" presId="urn:microsoft.com/office/officeart/2005/8/layout/radial5"/>
    <dgm:cxn modelId="{C2CCA217-0119-400C-BBCF-FA8A3BCA01E6}" srcId="{14A3FEF7-E6A6-4C51-BDE6-440F5EF5BC82}" destId="{CE382831-7345-4B93-A02C-6DA8C4A637BB}" srcOrd="3" destOrd="0" parTransId="{1A40559D-F999-447A-8CEF-EABF5153EF4A}" sibTransId="{440A6849-B780-4F22-B0D1-6D24F3972DAB}"/>
    <dgm:cxn modelId="{3C93C312-EEEC-4A66-82B6-92302238AA49}" type="presOf" srcId="{CE382831-7345-4B93-A02C-6DA8C4A637BB}" destId="{A5BBB916-F99E-4549-A172-11F29D071965}" srcOrd="0" destOrd="0" presId="urn:microsoft.com/office/officeart/2005/8/layout/radial5"/>
    <dgm:cxn modelId="{B1281CAA-636B-43C0-B768-E527E234B2DA}" type="presOf" srcId="{611889F4-8BEC-4F3A-B721-14FAA9770748}" destId="{884C6A67-09CA-4080-8E82-C9D9219FA95B}" srcOrd="1" destOrd="0" presId="urn:microsoft.com/office/officeart/2005/8/layout/radial5"/>
    <dgm:cxn modelId="{EE8ECA8B-8F02-4E8D-810B-8616C3409874}" type="presOf" srcId="{14A3FEF7-E6A6-4C51-BDE6-440F5EF5BC82}" destId="{19F16D85-93D5-46CB-ABF7-77D561D924CB}" srcOrd="0" destOrd="0" presId="urn:microsoft.com/office/officeart/2005/8/layout/radial5"/>
    <dgm:cxn modelId="{2B41CE52-0893-4D04-ABBB-F6D0C5713F37}" type="presOf" srcId="{024D9255-6B6D-4354-8959-5CF2A0DF22CC}" destId="{3308F7F9-E9B9-46F1-8784-4113ACD20E87}" srcOrd="0" destOrd="0" presId="urn:microsoft.com/office/officeart/2005/8/layout/radial5"/>
    <dgm:cxn modelId="{75896D66-B4DE-4099-A78D-459AEABD4D3F}" srcId="{14A3FEF7-E6A6-4C51-BDE6-440F5EF5BC82}" destId="{024D9255-6B6D-4354-8959-5CF2A0DF22CC}" srcOrd="4" destOrd="0" parTransId="{B523146D-35FE-43F5-9151-19E81169E477}" sibTransId="{E54B6184-F195-44B1-BD4C-A60F4EC4F67B}"/>
    <dgm:cxn modelId="{B81DA9D1-1CB8-4BE5-A569-3164980E0D87}" type="presOf" srcId="{AFDC7B3E-B5F3-49E7-A1D0-ECC3774A3D02}" destId="{97CE84C9-7C30-44E1-8929-12C826A0134A}" srcOrd="1" destOrd="0" presId="urn:microsoft.com/office/officeart/2005/8/layout/radial5"/>
    <dgm:cxn modelId="{578994A7-86DA-4CDB-B2FA-D452538C5FC0}" type="presOf" srcId="{A5300EE4-E2AC-49D9-B4B9-99853B9AA369}" destId="{7AB336D4-EF3E-43ED-82F7-719796A592A2}" srcOrd="1" destOrd="0" presId="urn:microsoft.com/office/officeart/2005/8/layout/radial5"/>
    <dgm:cxn modelId="{7C9038FD-3636-4ECD-BB84-8D39EC3860CA}" type="presOf" srcId="{6B733709-09B9-4F6A-9F35-C51FD35BDF8C}" destId="{DCFA88C8-77BA-469F-B0FB-FF8EAA85336B}" srcOrd="0" destOrd="0" presId="urn:microsoft.com/office/officeart/2005/8/layout/radial5"/>
    <dgm:cxn modelId="{70C53002-AC66-4B5C-AE88-E05A7D281C66}" type="presOf" srcId="{67463528-7AB9-4708-9B24-E28E2CF1839E}" destId="{1F33D63E-496A-49B7-990B-749185CF1C5B}" srcOrd="0" destOrd="0" presId="urn:microsoft.com/office/officeart/2005/8/layout/radial5"/>
    <dgm:cxn modelId="{2545F0F5-F687-4899-AE42-A405836B6258}" srcId="{B80A4BD0-7F77-4208-B2C9-7AAE73B766E5}" destId="{14A3FEF7-E6A6-4C51-BDE6-440F5EF5BC82}" srcOrd="0" destOrd="0" parTransId="{585AFC9E-6818-4A1E-A798-3C552698195F}" sibTransId="{9D7DABE2-75E9-4B34-AF22-B3A9FEC19265}"/>
    <dgm:cxn modelId="{6B16760A-7BD4-40AA-B4F3-DE85B0758E7C}" srcId="{14A3FEF7-E6A6-4C51-BDE6-440F5EF5BC82}" destId="{0A4D60B1-2545-42F9-9F82-6E8FABA2160C}" srcOrd="1" destOrd="0" parTransId="{33954051-6EDA-439C-ACDC-2AE71EC987EF}" sibTransId="{9EC6EBE1-8479-40CA-849A-1DFF34412AF6}"/>
    <dgm:cxn modelId="{37C0BE32-DC9D-4054-8A56-0D2C01FE70D4}" type="presParOf" srcId="{8F2C8672-939B-44CF-A465-8CBECFFA464C}" destId="{19F16D85-93D5-46CB-ABF7-77D561D924CB}" srcOrd="0" destOrd="0" presId="urn:microsoft.com/office/officeart/2005/8/layout/radial5"/>
    <dgm:cxn modelId="{CA825E23-EA84-4E72-8333-7FA42B9B13B8}" type="presParOf" srcId="{8F2C8672-939B-44CF-A465-8CBECFFA464C}" destId="{728A2027-CA67-4A95-B858-68F03B80877D}" srcOrd="1" destOrd="0" presId="urn:microsoft.com/office/officeart/2005/8/layout/radial5"/>
    <dgm:cxn modelId="{1D1DF4C2-7DA7-4A99-B15A-A36512B06ACF}" type="presParOf" srcId="{728A2027-CA67-4A95-B858-68F03B80877D}" destId="{CD0B1DB1-E5BC-4AFF-A727-13184CE7A5B3}" srcOrd="0" destOrd="0" presId="urn:microsoft.com/office/officeart/2005/8/layout/radial5"/>
    <dgm:cxn modelId="{2A614058-B699-45C1-8529-0D646D0793B8}" type="presParOf" srcId="{8F2C8672-939B-44CF-A465-8CBECFFA464C}" destId="{DCFA88C8-77BA-469F-B0FB-FF8EAA85336B}" srcOrd="2" destOrd="0" presId="urn:microsoft.com/office/officeart/2005/8/layout/radial5"/>
    <dgm:cxn modelId="{AA6E015D-7B61-4D2C-89D3-C6398B999C96}" type="presParOf" srcId="{8F2C8672-939B-44CF-A465-8CBECFFA464C}" destId="{444A9B8C-38F9-45E5-ADCE-AC64B3F3F0BE}" srcOrd="3" destOrd="0" presId="urn:microsoft.com/office/officeart/2005/8/layout/radial5"/>
    <dgm:cxn modelId="{1F16E28F-E4EA-4D57-8261-CF482F83F889}" type="presParOf" srcId="{444A9B8C-38F9-45E5-ADCE-AC64B3F3F0BE}" destId="{B2A642EB-0530-4658-8B71-7889AF8E71CA}" srcOrd="0" destOrd="0" presId="urn:microsoft.com/office/officeart/2005/8/layout/radial5"/>
    <dgm:cxn modelId="{9D1626CA-C7E4-49A5-A945-B1334CCD477D}" type="presParOf" srcId="{8F2C8672-939B-44CF-A465-8CBECFFA464C}" destId="{6623D6F0-D839-40B1-ADC9-B42C0D659A9A}" srcOrd="4" destOrd="0" presId="urn:microsoft.com/office/officeart/2005/8/layout/radial5"/>
    <dgm:cxn modelId="{6B8139D6-722D-4F9A-A7FB-FA3E9FB3B18B}" type="presParOf" srcId="{8F2C8672-939B-44CF-A465-8CBECFFA464C}" destId="{DF7A1AD6-C48E-4235-A0B6-D4CFBB42B2AC}" srcOrd="5" destOrd="0" presId="urn:microsoft.com/office/officeart/2005/8/layout/radial5"/>
    <dgm:cxn modelId="{73D32EAE-2DC9-429D-AFF9-EC8CFFE0DC01}" type="presParOf" srcId="{DF7A1AD6-C48E-4235-A0B6-D4CFBB42B2AC}" destId="{884C6A67-09CA-4080-8E82-C9D9219FA95B}" srcOrd="0" destOrd="0" presId="urn:microsoft.com/office/officeart/2005/8/layout/radial5"/>
    <dgm:cxn modelId="{1A944296-8C11-4148-A335-3C948A91A30B}" type="presParOf" srcId="{8F2C8672-939B-44CF-A465-8CBECFFA464C}" destId="{1F33D63E-496A-49B7-990B-749185CF1C5B}" srcOrd="6" destOrd="0" presId="urn:microsoft.com/office/officeart/2005/8/layout/radial5"/>
    <dgm:cxn modelId="{01CB7153-E9AC-4BFF-B344-280777C931C2}" type="presParOf" srcId="{8F2C8672-939B-44CF-A465-8CBECFFA464C}" destId="{D7369278-F13B-43A2-8166-B0538C8F2CFA}" srcOrd="7" destOrd="0" presId="urn:microsoft.com/office/officeart/2005/8/layout/radial5"/>
    <dgm:cxn modelId="{CB88619D-811E-4F45-8A5B-3E24EEFE28D2}" type="presParOf" srcId="{D7369278-F13B-43A2-8166-B0538C8F2CFA}" destId="{FDDCB554-9743-4422-A32D-868E0D591F92}" srcOrd="0" destOrd="0" presId="urn:microsoft.com/office/officeart/2005/8/layout/radial5"/>
    <dgm:cxn modelId="{876FCC0E-07B8-4BCA-9832-01D881C229FF}" type="presParOf" srcId="{8F2C8672-939B-44CF-A465-8CBECFFA464C}" destId="{A5BBB916-F99E-4549-A172-11F29D071965}" srcOrd="8" destOrd="0" presId="urn:microsoft.com/office/officeart/2005/8/layout/radial5"/>
    <dgm:cxn modelId="{1DB13119-7AB6-47EE-896B-09554569B16F}" type="presParOf" srcId="{8F2C8672-939B-44CF-A465-8CBECFFA464C}" destId="{653EA09E-7D3C-4208-8E14-FCCD7D929AC3}" srcOrd="9" destOrd="0" presId="urn:microsoft.com/office/officeart/2005/8/layout/radial5"/>
    <dgm:cxn modelId="{578BB3D1-22A6-44C7-9AB3-ACDD32C940B5}" type="presParOf" srcId="{653EA09E-7D3C-4208-8E14-FCCD7D929AC3}" destId="{F709162A-2323-491C-B592-87FF68A1FA16}" srcOrd="0" destOrd="0" presId="urn:microsoft.com/office/officeart/2005/8/layout/radial5"/>
    <dgm:cxn modelId="{44D7CFB5-BBA8-48D5-AD0F-1EDF93512D18}" type="presParOf" srcId="{8F2C8672-939B-44CF-A465-8CBECFFA464C}" destId="{3308F7F9-E9B9-46F1-8784-4113ACD20E87}" srcOrd="10" destOrd="0" presId="urn:microsoft.com/office/officeart/2005/8/layout/radial5"/>
    <dgm:cxn modelId="{F79326AC-F768-42F9-B54B-B0C649A3DDEF}" type="presParOf" srcId="{8F2C8672-939B-44CF-A465-8CBECFFA464C}" destId="{8B69E775-9702-41A4-BD3A-D6B49AF654B0}" srcOrd="11" destOrd="0" presId="urn:microsoft.com/office/officeart/2005/8/layout/radial5"/>
    <dgm:cxn modelId="{E715903F-00FE-498D-8417-16AEE6431AC8}" type="presParOf" srcId="{8B69E775-9702-41A4-BD3A-D6B49AF654B0}" destId="{97CE84C9-7C30-44E1-8929-12C826A0134A}" srcOrd="0" destOrd="0" presId="urn:microsoft.com/office/officeart/2005/8/layout/radial5"/>
    <dgm:cxn modelId="{3281053D-5CE8-45C7-8903-CC7685DC7FE1}" type="presParOf" srcId="{8F2C8672-939B-44CF-A465-8CBECFFA464C}" destId="{C9957BFB-D6A8-4DC0-ADBE-12A482223978}" srcOrd="12" destOrd="0" presId="urn:microsoft.com/office/officeart/2005/8/layout/radial5"/>
    <dgm:cxn modelId="{6BDEADC2-E6C5-445F-88CB-9A799B825A32}" type="presParOf" srcId="{8F2C8672-939B-44CF-A465-8CBECFFA464C}" destId="{0F3FB7E1-888F-48A7-8136-AB48DFC15A93}" srcOrd="13" destOrd="0" presId="urn:microsoft.com/office/officeart/2005/8/layout/radial5"/>
    <dgm:cxn modelId="{EBAE0431-4F9C-41DF-9BF8-F1523A4884D2}" type="presParOf" srcId="{0F3FB7E1-888F-48A7-8136-AB48DFC15A93}" destId="{7AB336D4-EF3E-43ED-82F7-719796A592A2}" srcOrd="0" destOrd="0" presId="urn:microsoft.com/office/officeart/2005/8/layout/radial5"/>
    <dgm:cxn modelId="{0EFEDB52-2A5A-4F87-A1F7-188A0B3B913E}" type="presParOf" srcId="{8F2C8672-939B-44CF-A465-8CBECFFA464C}" destId="{BE54F65E-BDC7-40F0-B022-EB80F5CF308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1AB05-9E56-45B6-90A3-659F8190F61D}" type="doc">
      <dgm:prSet loTypeId="urn:microsoft.com/office/officeart/2005/8/layout/radial1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D31F52-F36B-43EB-82C0-7BA599630BA4}">
      <dgm:prSet phldrT="[Text]"/>
      <dgm:spPr/>
      <dgm:t>
        <a:bodyPr/>
        <a:lstStyle/>
        <a:p>
          <a:r>
            <a:rPr lang="ar-AE" dirty="0" smtClean="0"/>
            <a:t>لهوات</a:t>
          </a:r>
          <a:endParaRPr lang="en-US" dirty="0"/>
        </a:p>
      </dgm:t>
    </dgm:pt>
    <dgm:pt modelId="{1BCE359E-60ED-45CE-AA54-AE094A0CC850}" type="parTrans" cxnId="{657CF15F-C2BD-41C2-A341-132A7830C244}">
      <dgm:prSet/>
      <dgm:spPr/>
      <dgm:t>
        <a:bodyPr/>
        <a:lstStyle/>
        <a:p>
          <a:endParaRPr lang="en-US"/>
        </a:p>
      </dgm:t>
    </dgm:pt>
    <dgm:pt modelId="{7F3FA2D9-A40E-4B47-A780-D775A66434D6}" type="sibTrans" cxnId="{657CF15F-C2BD-41C2-A341-132A7830C244}">
      <dgm:prSet/>
      <dgm:spPr/>
      <dgm:t>
        <a:bodyPr/>
        <a:lstStyle/>
        <a:p>
          <a:endParaRPr lang="en-US"/>
        </a:p>
      </dgm:t>
    </dgm:pt>
    <dgm:pt modelId="{BEE7FB2A-122F-4C14-95BD-9CC1B6B22671}">
      <dgm:prSet phldrT="[Text]"/>
      <dgm:spPr/>
      <dgm:t>
        <a:bodyPr/>
        <a:lstStyle/>
        <a:p>
          <a:r>
            <a:rPr lang="ar-AE" dirty="0" smtClean="0"/>
            <a:t>اسم</a:t>
          </a:r>
          <a:endParaRPr lang="en-US" dirty="0"/>
        </a:p>
      </dgm:t>
    </dgm:pt>
    <dgm:pt modelId="{22728F13-81A9-4CF5-9D7D-D3C27D28B042}" type="parTrans" cxnId="{0D3832E4-9A9F-4BB8-B0E9-349296C891FA}">
      <dgm:prSet/>
      <dgm:spPr/>
      <dgm:t>
        <a:bodyPr/>
        <a:lstStyle/>
        <a:p>
          <a:endParaRPr lang="en-US"/>
        </a:p>
      </dgm:t>
    </dgm:pt>
    <dgm:pt modelId="{6855192B-FF4A-480B-A534-4FE1504CD5D1}" type="sibTrans" cxnId="{0D3832E4-9A9F-4BB8-B0E9-349296C891FA}">
      <dgm:prSet/>
      <dgm:spPr/>
      <dgm:t>
        <a:bodyPr/>
        <a:lstStyle/>
        <a:p>
          <a:endParaRPr lang="en-US"/>
        </a:p>
      </dgm:t>
    </dgm:pt>
    <dgm:pt modelId="{B0D3BDDA-5D3A-4649-B012-93BD4E7CABA3}">
      <dgm:prSet phldrT="[Text]"/>
      <dgm:spPr/>
      <dgm:t>
        <a:bodyPr/>
        <a:lstStyle/>
        <a:p>
          <a:r>
            <a:rPr lang="ar-AE" dirty="0" smtClean="0"/>
            <a:t>جمع</a:t>
          </a:r>
          <a:endParaRPr lang="en-US" dirty="0"/>
        </a:p>
      </dgm:t>
    </dgm:pt>
    <dgm:pt modelId="{B389F452-D49D-4606-B75C-BE129815E495}" type="parTrans" cxnId="{DBC2D82F-44DE-48BC-BC58-1FA83F9CB01D}">
      <dgm:prSet/>
      <dgm:spPr/>
      <dgm:t>
        <a:bodyPr/>
        <a:lstStyle/>
        <a:p>
          <a:endParaRPr lang="en-US"/>
        </a:p>
      </dgm:t>
    </dgm:pt>
    <dgm:pt modelId="{FB132A88-56DA-4CE9-AD0F-1EDDBA3BED81}" type="sibTrans" cxnId="{DBC2D82F-44DE-48BC-BC58-1FA83F9CB01D}">
      <dgm:prSet/>
      <dgm:spPr/>
      <dgm:t>
        <a:bodyPr/>
        <a:lstStyle/>
        <a:p>
          <a:endParaRPr lang="en-US"/>
        </a:p>
      </dgm:t>
    </dgm:pt>
    <dgm:pt modelId="{A34791B9-15E0-4D6E-966A-38C1F95062EE}">
      <dgm:prSet phldrT="[Text]"/>
      <dgm:spPr/>
      <dgm:t>
        <a:bodyPr/>
        <a:lstStyle/>
        <a:p>
          <a:r>
            <a:rPr lang="ar-AE" dirty="0" smtClean="0"/>
            <a:t>لهوة</a:t>
          </a:r>
          <a:endParaRPr lang="en-US" dirty="0"/>
        </a:p>
      </dgm:t>
    </dgm:pt>
    <dgm:pt modelId="{1BAA1774-5221-4E71-B477-6AFDE0B572E0}" type="parTrans" cxnId="{16BFB984-D632-47EE-B3F0-2B3B37620411}">
      <dgm:prSet/>
      <dgm:spPr/>
      <dgm:t>
        <a:bodyPr/>
        <a:lstStyle/>
        <a:p>
          <a:endParaRPr lang="en-US"/>
        </a:p>
      </dgm:t>
    </dgm:pt>
    <dgm:pt modelId="{8EED80FA-74B2-4BCD-883A-E56A883808C8}" type="sibTrans" cxnId="{16BFB984-D632-47EE-B3F0-2B3B37620411}">
      <dgm:prSet/>
      <dgm:spPr/>
      <dgm:t>
        <a:bodyPr/>
        <a:lstStyle/>
        <a:p>
          <a:endParaRPr lang="en-US"/>
        </a:p>
      </dgm:t>
    </dgm:pt>
    <dgm:pt modelId="{DEE448FE-7FE9-4126-AA55-9045C00EE8B6}">
      <dgm:prSet phldrT="[Text]" custT="1"/>
      <dgm:spPr/>
      <dgm:t>
        <a:bodyPr/>
        <a:lstStyle/>
        <a:p>
          <a:r>
            <a:rPr lang="bn-IN" sz="1800" dirty="0" smtClean="0">
              <a:latin typeface="NikoshBAN" pitchFamily="2" charset="0"/>
              <a:cs typeface="NikoshBAN" pitchFamily="2" charset="0"/>
            </a:rPr>
            <a:t>জিহ্বামুল</a:t>
          </a:r>
          <a:endParaRPr lang="en-US" sz="1800" dirty="0"/>
        </a:p>
      </dgm:t>
    </dgm:pt>
    <dgm:pt modelId="{312F8588-034D-4563-9B2B-C1936E124846}" type="parTrans" cxnId="{A43C43A2-394C-4E7C-9326-DCB497B1BFA7}">
      <dgm:prSet/>
      <dgm:spPr/>
      <dgm:t>
        <a:bodyPr/>
        <a:lstStyle/>
        <a:p>
          <a:endParaRPr lang="en-US"/>
        </a:p>
      </dgm:t>
    </dgm:pt>
    <dgm:pt modelId="{74F40D79-256A-4CF5-B71D-41BA4E373793}" type="sibTrans" cxnId="{A43C43A2-394C-4E7C-9326-DCB497B1BFA7}">
      <dgm:prSet/>
      <dgm:spPr/>
      <dgm:t>
        <a:bodyPr/>
        <a:lstStyle/>
        <a:p>
          <a:endParaRPr lang="en-US"/>
        </a:p>
      </dgm:t>
    </dgm:pt>
    <dgm:pt modelId="{53F8B9CD-B633-4D30-86AF-67334AE9E187}" type="pres">
      <dgm:prSet presAssocID="{9891AB05-9E56-45B6-90A3-659F8190F6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01009B-19C9-4657-931B-1C44A7B00ED2}" type="pres">
      <dgm:prSet presAssocID="{2ED31F52-F36B-43EB-82C0-7BA599630BA4}" presName="centerShape" presStyleLbl="node0" presStyleIdx="0" presStyleCnt="1"/>
      <dgm:spPr/>
      <dgm:t>
        <a:bodyPr/>
        <a:lstStyle/>
        <a:p>
          <a:endParaRPr lang="en-US"/>
        </a:p>
      </dgm:t>
    </dgm:pt>
    <dgm:pt modelId="{1859A5D0-2425-4FE7-929B-D30030B1AAFA}" type="pres">
      <dgm:prSet presAssocID="{22728F13-81A9-4CF5-9D7D-D3C27D28B042}" presName="Name9" presStyleLbl="parChTrans1D2" presStyleIdx="0" presStyleCnt="4"/>
      <dgm:spPr/>
      <dgm:t>
        <a:bodyPr/>
        <a:lstStyle/>
        <a:p>
          <a:endParaRPr lang="en-US"/>
        </a:p>
      </dgm:t>
    </dgm:pt>
    <dgm:pt modelId="{AB560E5F-B4EC-453A-B095-B458F77AE5D6}" type="pres">
      <dgm:prSet presAssocID="{22728F13-81A9-4CF5-9D7D-D3C27D28B04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8F84AF3-87DF-4753-9F38-D5AA2095722A}" type="pres">
      <dgm:prSet presAssocID="{BEE7FB2A-122F-4C14-95BD-9CC1B6B226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A7837-C8C7-43D3-8465-FD5D2AC0C245}" type="pres">
      <dgm:prSet presAssocID="{B389F452-D49D-4606-B75C-BE129815E495}" presName="Name9" presStyleLbl="parChTrans1D2" presStyleIdx="1" presStyleCnt="4"/>
      <dgm:spPr/>
      <dgm:t>
        <a:bodyPr/>
        <a:lstStyle/>
        <a:p>
          <a:endParaRPr lang="en-US"/>
        </a:p>
      </dgm:t>
    </dgm:pt>
    <dgm:pt modelId="{48490D71-1645-41D7-B450-43A48E2D4164}" type="pres">
      <dgm:prSet presAssocID="{B389F452-D49D-4606-B75C-BE129815E49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79CAF30-CE21-48CE-9882-8CF60C5E3692}" type="pres">
      <dgm:prSet presAssocID="{B0D3BDDA-5D3A-4649-B012-93BD4E7CAB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0740B-7782-4705-939E-4C895F7C0ED6}" type="pres">
      <dgm:prSet presAssocID="{1BAA1774-5221-4E71-B477-6AFDE0B572E0}" presName="Name9" presStyleLbl="parChTrans1D2" presStyleIdx="2" presStyleCnt="4"/>
      <dgm:spPr/>
      <dgm:t>
        <a:bodyPr/>
        <a:lstStyle/>
        <a:p>
          <a:endParaRPr lang="en-US"/>
        </a:p>
      </dgm:t>
    </dgm:pt>
    <dgm:pt modelId="{F48925B4-E7E8-4BA3-B856-08908CB3635F}" type="pres">
      <dgm:prSet presAssocID="{1BAA1774-5221-4E71-B477-6AFDE0B572E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C6CA67D-FBAB-4F52-BD0A-CFF121422B77}" type="pres">
      <dgm:prSet presAssocID="{A34791B9-15E0-4D6E-966A-38C1F95062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96F7F-D595-4867-A740-436404DEDC21}" type="pres">
      <dgm:prSet presAssocID="{312F8588-034D-4563-9B2B-C1936E124846}" presName="Name9" presStyleLbl="parChTrans1D2" presStyleIdx="3" presStyleCnt="4"/>
      <dgm:spPr/>
      <dgm:t>
        <a:bodyPr/>
        <a:lstStyle/>
        <a:p>
          <a:endParaRPr lang="en-US"/>
        </a:p>
      </dgm:t>
    </dgm:pt>
    <dgm:pt modelId="{EF8C9963-C628-428C-A494-F86E31F2CBD5}" type="pres">
      <dgm:prSet presAssocID="{312F8588-034D-4563-9B2B-C1936E12484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45D5E67-CE36-4583-89DE-AA3717632324}" type="pres">
      <dgm:prSet presAssocID="{DEE448FE-7FE9-4126-AA55-9045C00EE8B6}" presName="node" presStyleLbl="node1" presStyleIdx="3" presStyleCnt="4" custScaleX="100331" custScaleY="122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DB945C-D71E-429C-94B4-3585DB476D02}" type="presOf" srcId="{1BAA1774-5221-4E71-B477-6AFDE0B572E0}" destId="{5C50740B-7782-4705-939E-4C895F7C0ED6}" srcOrd="0" destOrd="0" presId="urn:microsoft.com/office/officeart/2005/8/layout/radial1"/>
    <dgm:cxn modelId="{506A81DB-6BEE-486C-A6F0-24E7071D8537}" type="presOf" srcId="{1BAA1774-5221-4E71-B477-6AFDE0B572E0}" destId="{F48925B4-E7E8-4BA3-B856-08908CB3635F}" srcOrd="1" destOrd="0" presId="urn:microsoft.com/office/officeart/2005/8/layout/radial1"/>
    <dgm:cxn modelId="{16BFB984-D632-47EE-B3F0-2B3B37620411}" srcId="{2ED31F52-F36B-43EB-82C0-7BA599630BA4}" destId="{A34791B9-15E0-4D6E-966A-38C1F95062EE}" srcOrd="2" destOrd="0" parTransId="{1BAA1774-5221-4E71-B477-6AFDE0B572E0}" sibTransId="{8EED80FA-74B2-4BCD-883A-E56A883808C8}"/>
    <dgm:cxn modelId="{582D8C7D-8B36-4006-B0DE-94E6455322EF}" type="presOf" srcId="{DEE448FE-7FE9-4126-AA55-9045C00EE8B6}" destId="{B45D5E67-CE36-4583-89DE-AA3717632324}" srcOrd="0" destOrd="0" presId="urn:microsoft.com/office/officeart/2005/8/layout/radial1"/>
    <dgm:cxn modelId="{E2A38538-BFCA-4C05-B508-BF5F5E706ACB}" type="presOf" srcId="{9891AB05-9E56-45B6-90A3-659F8190F61D}" destId="{53F8B9CD-B633-4D30-86AF-67334AE9E187}" srcOrd="0" destOrd="0" presId="urn:microsoft.com/office/officeart/2005/8/layout/radial1"/>
    <dgm:cxn modelId="{97BAA1C3-3EEE-46FA-BC23-C3D8A2C3E782}" type="presOf" srcId="{312F8588-034D-4563-9B2B-C1936E124846}" destId="{EF8C9963-C628-428C-A494-F86E31F2CBD5}" srcOrd="1" destOrd="0" presId="urn:microsoft.com/office/officeart/2005/8/layout/radial1"/>
    <dgm:cxn modelId="{015807C7-7575-4A7E-99E3-2E036C5474DC}" type="presOf" srcId="{22728F13-81A9-4CF5-9D7D-D3C27D28B042}" destId="{AB560E5F-B4EC-453A-B095-B458F77AE5D6}" srcOrd="1" destOrd="0" presId="urn:microsoft.com/office/officeart/2005/8/layout/radial1"/>
    <dgm:cxn modelId="{DBC2D82F-44DE-48BC-BC58-1FA83F9CB01D}" srcId="{2ED31F52-F36B-43EB-82C0-7BA599630BA4}" destId="{B0D3BDDA-5D3A-4649-B012-93BD4E7CABA3}" srcOrd="1" destOrd="0" parTransId="{B389F452-D49D-4606-B75C-BE129815E495}" sibTransId="{FB132A88-56DA-4CE9-AD0F-1EDDBA3BED81}"/>
    <dgm:cxn modelId="{5F988B3B-34B4-4C2E-A7CE-0D2767FF1A48}" type="presOf" srcId="{B389F452-D49D-4606-B75C-BE129815E495}" destId="{88BA7837-C8C7-43D3-8465-FD5D2AC0C245}" srcOrd="0" destOrd="0" presId="urn:microsoft.com/office/officeart/2005/8/layout/radial1"/>
    <dgm:cxn modelId="{7B94E9E6-8030-4652-9E3E-D8D7BF59478D}" type="presOf" srcId="{2ED31F52-F36B-43EB-82C0-7BA599630BA4}" destId="{4201009B-19C9-4657-931B-1C44A7B00ED2}" srcOrd="0" destOrd="0" presId="urn:microsoft.com/office/officeart/2005/8/layout/radial1"/>
    <dgm:cxn modelId="{5E5B1FA6-D194-4AC5-9758-E03CC558F216}" type="presOf" srcId="{22728F13-81A9-4CF5-9D7D-D3C27D28B042}" destId="{1859A5D0-2425-4FE7-929B-D30030B1AAFA}" srcOrd="0" destOrd="0" presId="urn:microsoft.com/office/officeart/2005/8/layout/radial1"/>
    <dgm:cxn modelId="{EA8BAA81-EA43-4458-AC85-6EAA038DC8CD}" type="presOf" srcId="{A34791B9-15E0-4D6E-966A-38C1F95062EE}" destId="{0C6CA67D-FBAB-4F52-BD0A-CFF121422B77}" srcOrd="0" destOrd="0" presId="urn:microsoft.com/office/officeart/2005/8/layout/radial1"/>
    <dgm:cxn modelId="{000FDEED-5E20-4485-8761-228ECA9EC792}" type="presOf" srcId="{B389F452-D49D-4606-B75C-BE129815E495}" destId="{48490D71-1645-41D7-B450-43A48E2D4164}" srcOrd="1" destOrd="0" presId="urn:microsoft.com/office/officeart/2005/8/layout/radial1"/>
    <dgm:cxn modelId="{6D0B939F-0704-4D30-B1B2-1AD259D1210D}" type="presOf" srcId="{B0D3BDDA-5D3A-4649-B012-93BD4E7CABA3}" destId="{379CAF30-CE21-48CE-9882-8CF60C5E3692}" srcOrd="0" destOrd="0" presId="urn:microsoft.com/office/officeart/2005/8/layout/radial1"/>
    <dgm:cxn modelId="{A43C43A2-394C-4E7C-9326-DCB497B1BFA7}" srcId="{2ED31F52-F36B-43EB-82C0-7BA599630BA4}" destId="{DEE448FE-7FE9-4126-AA55-9045C00EE8B6}" srcOrd="3" destOrd="0" parTransId="{312F8588-034D-4563-9B2B-C1936E124846}" sibTransId="{74F40D79-256A-4CF5-B71D-41BA4E373793}"/>
    <dgm:cxn modelId="{657CF15F-C2BD-41C2-A341-132A7830C244}" srcId="{9891AB05-9E56-45B6-90A3-659F8190F61D}" destId="{2ED31F52-F36B-43EB-82C0-7BA599630BA4}" srcOrd="0" destOrd="0" parTransId="{1BCE359E-60ED-45CE-AA54-AE094A0CC850}" sibTransId="{7F3FA2D9-A40E-4B47-A780-D775A66434D6}"/>
    <dgm:cxn modelId="{0D3832E4-9A9F-4BB8-B0E9-349296C891FA}" srcId="{2ED31F52-F36B-43EB-82C0-7BA599630BA4}" destId="{BEE7FB2A-122F-4C14-95BD-9CC1B6B22671}" srcOrd="0" destOrd="0" parTransId="{22728F13-81A9-4CF5-9D7D-D3C27D28B042}" sibTransId="{6855192B-FF4A-480B-A534-4FE1504CD5D1}"/>
    <dgm:cxn modelId="{070D7667-40AB-439B-A1F5-4FDFA4678670}" type="presOf" srcId="{312F8588-034D-4563-9B2B-C1936E124846}" destId="{84996F7F-D595-4867-A740-436404DEDC21}" srcOrd="0" destOrd="0" presId="urn:microsoft.com/office/officeart/2005/8/layout/radial1"/>
    <dgm:cxn modelId="{86131AB4-2004-4520-8069-F40DE360B42E}" type="presOf" srcId="{BEE7FB2A-122F-4C14-95BD-9CC1B6B22671}" destId="{88F84AF3-87DF-4753-9F38-D5AA2095722A}" srcOrd="0" destOrd="0" presId="urn:microsoft.com/office/officeart/2005/8/layout/radial1"/>
    <dgm:cxn modelId="{8C3786FA-7710-4716-A1F1-D6FC4980D6DB}" type="presParOf" srcId="{53F8B9CD-B633-4D30-86AF-67334AE9E187}" destId="{4201009B-19C9-4657-931B-1C44A7B00ED2}" srcOrd="0" destOrd="0" presId="urn:microsoft.com/office/officeart/2005/8/layout/radial1"/>
    <dgm:cxn modelId="{4BBE32B2-9514-4A7B-B32C-73CC181BE246}" type="presParOf" srcId="{53F8B9CD-B633-4D30-86AF-67334AE9E187}" destId="{1859A5D0-2425-4FE7-929B-D30030B1AAFA}" srcOrd="1" destOrd="0" presId="urn:microsoft.com/office/officeart/2005/8/layout/radial1"/>
    <dgm:cxn modelId="{D60E7832-0857-4A6D-BA75-5051AF1A77B5}" type="presParOf" srcId="{1859A5D0-2425-4FE7-929B-D30030B1AAFA}" destId="{AB560E5F-B4EC-453A-B095-B458F77AE5D6}" srcOrd="0" destOrd="0" presId="urn:microsoft.com/office/officeart/2005/8/layout/radial1"/>
    <dgm:cxn modelId="{D3B10DA1-29B4-434A-8777-2EEC4F5A9B0E}" type="presParOf" srcId="{53F8B9CD-B633-4D30-86AF-67334AE9E187}" destId="{88F84AF3-87DF-4753-9F38-D5AA2095722A}" srcOrd="2" destOrd="0" presId="urn:microsoft.com/office/officeart/2005/8/layout/radial1"/>
    <dgm:cxn modelId="{8115AF46-D600-47BE-BB8C-F7C610F7AEFD}" type="presParOf" srcId="{53F8B9CD-B633-4D30-86AF-67334AE9E187}" destId="{88BA7837-C8C7-43D3-8465-FD5D2AC0C245}" srcOrd="3" destOrd="0" presId="urn:microsoft.com/office/officeart/2005/8/layout/radial1"/>
    <dgm:cxn modelId="{3423EA6A-1CC1-437D-8542-53200288644A}" type="presParOf" srcId="{88BA7837-C8C7-43D3-8465-FD5D2AC0C245}" destId="{48490D71-1645-41D7-B450-43A48E2D4164}" srcOrd="0" destOrd="0" presId="urn:microsoft.com/office/officeart/2005/8/layout/radial1"/>
    <dgm:cxn modelId="{F57439E6-1D79-4BD8-BAAF-CE76A5AE854F}" type="presParOf" srcId="{53F8B9CD-B633-4D30-86AF-67334AE9E187}" destId="{379CAF30-CE21-48CE-9882-8CF60C5E3692}" srcOrd="4" destOrd="0" presId="urn:microsoft.com/office/officeart/2005/8/layout/radial1"/>
    <dgm:cxn modelId="{82B0394B-B385-42C2-A5DB-FD36E394C99C}" type="presParOf" srcId="{53F8B9CD-B633-4D30-86AF-67334AE9E187}" destId="{5C50740B-7782-4705-939E-4C895F7C0ED6}" srcOrd="5" destOrd="0" presId="urn:microsoft.com/office/officeart/2005/8/layout/radial1"/>
    <dgm:cxn modelId="{E7D09C24-88E7-479E-A939-17F8B3303792}" type="presParOf" srcId="{5C50740B-7782-4705-939E-4C895F7C0ED6}" destId="{F48925B4-E7E8-4BA3-B856-08908CB3635F}" srcOrd="0" destOrd="0" presId="urn:microsoft.com/office/officeart/2005/8/layout/radial1"/>
    <dgm:cxn modelId="{CA6270E8-B402-486A-96F5-B0CD96503BFD}" type="presParOf" srcId="{53F8B9CD-B633-4D30-86AF-67334AE9E187}" destId="{0C6CA67D-FBAB-4F52-BD0A-CFF121422B77}" srcOrd="6" destOrd="0" presId="urn:microsoft.com/office/officeart/2005/8/layout/radial1"/>
    <dgm:cxn modelId="{BFEA8EF0-577A-4A60-8733-CBBDC73A8432}" type="presParOf" srcId="{53F8B9CD-B633-4D30-86AF-67334AE9E187}" destId="{84996F7F-D595-4867-A740-436404DEDC21}" srcOrd="7" destOrd="0" presId="urn:microsoft.com/office/officeart/2005/8/layout/radial1"/>
    <dgm:cxn modelId="{78EBAB8D-048C-4468-9235-79F258B44B34}" type="presParOf" srcId="{84996F7F-D595-4867-A740-436404DEDC21}" destId="{EF8C9963-C628-428C-A494-F86E31F2CBD5}" srcOrd="0" destOrd="0" presId="urn:microsoft.com/office/officeart/2005/8/layout/radial1"/>
    <dgm:cxn modelId="{2FFCAE6B-75AA-4240-ABE5-F88A631E5D7C}" type="presParOf" srcId="{53F8B9CD-B633-4D30-86AF-67334AE9E187}" destId="{B45D5E67-CE36-4583-89DE-AA371763232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170"/>
            <a:ext cx="8763000" cy="6612863"/>
          </a:xfrm>
        </p:spPr>
      </p:pic>
      <p:sp>
        <p:nvSpPr>
          <p:cNvPr id="5" name="TextBox 4"/>
          <p:cNvSpPr txBox="1"/>
          <p:nvPr/>
        </p:nvSpPr>
        <p:spPr>
          <a:xfrm>
            <a:off x="1066800" y="1676400"/>
            <a:ext cx="7162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i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19900" b="1" i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0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"/>
    </mc:Choice>
    <mc:Fallback xmlns="">
      <p:transition spd="slow" advTm="28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371600"/>
            <a:ext cx="67056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শরিয়তের পরিভাষায় হাসি তিন প্রকারঃ</a:t>
            </a:r>
          </a:p>
          <a:p>
            <a:pPr algn="ctr"/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743200"/>
            <a:ext cx="67818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000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bn-IN" sz="4400" dirty="0" smtClean="0">
                <a:solidFill>
                  <a:srgbClr val="000000"/>
                </a:solidFill>
                <a:latin typeface="Shonar Bangla" pitchFamily="34" charset="0"/>
                <a:cs typeface="Shonar Bangla" pitchFamily="34" charset="0"/>
              </a:rPr>
              <a:t>১)</a:t>
            </a:r>
            <a:r>
              <a:rPr lang="ar-AE" sz="4400" dirty="0" smtClean="0">
                <a:solidFill>
                  <a:srgbClr val="000000"/>
                </a:solidFill>
                <a:latin typeface="Shonar Bangla" pitchFamily="34" charset="0"/>
              </a:rPr>
              <a:t> التبسم</a:t>
            </a:r>
            <a:r>
              <a:rPr lang="bn-IN" sz="4400" dirty="0" smtClean="0">
                <a:solidFill>
                  <a:srgbClr val="000000"/>
                </a:solidFill>
                <a:latin typeface="Shonar Bangla" pitchFamily="34" charset="0"/>
                <a:cs typeface="Shonar Bangla" pitchFamily="34" charset="0"/>
              </a:rPr>
              <a:t>(২)</a:t>
            </a:r>
            <a:r>
              <a:rPr lang="ar-AE" sz="4400" dirty="0" smtClean="0">
                <a:solidFill>
                  <a:srgbClr val="000000"/>
                </a:solidFill>
                <a:latin typeface="Shonar Bangla" pitchFamily="34" charset="0"/>
              </a:rPr>
              <a:t> الضحك </a:t>
            </a:r>
            <a:r>
              <a:rPr lang="en-US" sz="4400" smtClean="0">
                <a:solidFill>
                  <a:srgbClr val="00000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4400">
                <a:solidFill>
                  <a:srgbClr val="000000"/>
                </a:solidFill>
                <a:latin typeface="Shonar Bangla" pitchFamily="34" charset="0"/>
                <a:cs typeface="Shonar Bangla" pitchFamily="34" charset="0"/>
              </a:rPr>
              <a:t>৩</a:t>
            </a:r>
            <a:r>
              <a:rPr lang="bn-IN" sz="4400" smtClean="0">
                <a:solidFill>
                  <a:srgbClr val="000000"/>
                </a:solidFill>
                <a:latin typeface="Shonar Bangla" pitchFamily="34" charset="0"/>
                <a:cs typeface="Shonar Bangla" pitchFamily="34" charset="0"/>
              </a:rPr>
              <a:t>)</a:t>
            </a:r>
            <a:r>
              <a:rPr lang="ar-AE" sz="4400" dirty="0" smtClean="0">
                <a:solidFill>
                  <a:srgbClr val="000000"/>
                </a:solidFill>
                <a:latin typeface="Shonar Bangla" pitchFamily="34" charset="0"/>
              </a:rPr>
              <a:t> القهقهة</a:t>
            </a:r>
            <a:endParaRPr lang="en-US" sz="6000" dirty="0">
              <a:solidFill>
                <a:srgbClr val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143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8458200" cy="5940088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Shonar Bangla" pitchFamily="34" charset="0"/>
              </a:rPr>
              <a:t> 1</a:t>
            </a:r>
            <a:r>
              <a:rPr lang="ar-AE" sz="4800" b="1" dirty="0" smtClean="0">
                <a:solidFill>
                  <a:srgbClr val="FF0000"/>
                </a:solidFill>
                <a:latin typeface="Shonar Bangla" pitchFamily="34" charset="0"/>
              </a:rPr>
              <a:t>التبسم</a:t>
            </a:r>
            <a:r>
              <a:rPr lang="ar-SA" sz="4800" b="1" dirty="0" smtClean="0">
                <a:solidFill>
                  <a:srgbClr val="FF0000"/>
                </a:solidFill>
                <a:latin typeface="Shonar Bangla" pitchFamily="34" charset="0"/>
              </a:rPr>
              <a:t>     </a:t>
            </a:r>
            <a:r>
              <a:rPr lang="bn-IN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তথা মুচকি হাসিঃ </a:t>
            </a:r>
            <a:r>
              <a:rPr lang="ar-AE" sz="4800" b="1" dirty="0" smtClean="0">
                <a:solidFill>
                  <a:srgbClr val="FF0000"/>
                </a:solidFill>
                <a:latin typeface="Shonar Bangla" pitchFamily="34" charset="0"/>
              </a:rPr>
              <a:t>تبسم</a:t>
            </a:r>
            <a:r>
              <a:rPr lang="bn-IN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শব্দটি বাবে</a:t>
            </a:r>
            <a:r>
              <a:rPr lang="ar-AE" sz="4800" b="1" dirty="0" smtClean="0">
                <a:solidFill>
                  <a:srgbClr val="FF0000"/>
                </a:solidFill>
                <a:latin typeface="Shonar Bangla" pitchFamily="34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ar-AE" sz="4800" b="1" dirty="0" smtClean="0">
                <a:solidFill>
                  <a:srgbClr val="FF0000"/>
                </a:solidFill>
                <a:latin typeface="Shonar Bangla" pitchFamily="34" charset="0"/>
              </a:rPr>
              <a:t>  تفعل</a:t>
            </a:r>
            <a:r>
              <a:rPr lang="bn-IN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এর      মাসদার,মাদ্দাহ – </a:t>
            </a:r>
            <a:r>
              <a:rPr lang="ar-AE" sz="4800" b="1" dirty="0" smtClean="0">
                <a:solidFill>
                  <a:srgbClr val="FF0000"/>
                </a:solidFill>
                <a:latin typeface="Shonar Bangla" pitchFamily="34" charset="0"/>
              </a:rPr>
              <a:t>ب</a:t>
            </a:r>
            <a:r>
              <a:rPr lang="bn-IN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-</a:t>
            </a:r>
            <a:r>
              <a:rPr lang="ar-AE" sz="4800" b="1" dirty="0" smtClean="0">
                <a:solidFill>
                  <a:srgbClr val="FF0000"/>
                </a:solidFill>
                <a:latin typeface="Shonar Bangla" pitchFamily="34" charset="0"/>
              </a:rPr>
              <a:t> م – س </a:t>
            </a:r>
            <a:r>
              <a:rPr lang="bn-IN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অর্থ-মুচকি হাসি বা মৃদু হাসি।</a:t>
            </a:r>
          </a:p>
          <a:p>
            <a:pPr marL="514350" indent="-514350"/>
            <a:r>
              <a:rPr lang="ar-SA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تبسّم</a:t>
            </a:r>
            <a:r>
              <a:rPr lang="bn-IN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–বলা হয় সামান্য হাসিকে, যাতে কোনো শব্দ    নেই</a:t>
            </a:r>
            <a:r>
              <a:rPr lang="ar-SA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r>
              <a:rPr lang="ar-SA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মুখমন্ডল ও চেহারায় হাসির ভাব পুরোপুরি প্রস্ফুটিত হয়, তবে দাঁত দেখা যায় না।</a:t>
            </a:r>
          </a:p>
          <a:p>
            <a:pPr marL="514350" indent="-514350">
              <a:buAutoNum type="arabicParenBoth"/>
            </a:pPr>
            <a:endParaRPr lang="en-US" sz="4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924800" cy="5632311"/>
          </a:xfrm>
          <a:prstGeom prst="rect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ar-AE" sz="7200" dirty="0" smtClean="0">
                <a:solidFill>
                  <a:srgbClr val="FFFF00"/>
                </a:solidFill>
              </a:rPr>
              <a:t>عن عاءشة ضي الله تعالى عنها قالت ما رايت النبي صلى الله عليه وسلم مستجمعا ضاحكا حتى ارى منه لهواته انما كان يتبسم - رواه البخارئ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0"/>
            <a:ext cx="8153400" cy="59093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1C1C1C"/>
                </a:solidFill>
                <a:latin typeface="Shonar Bangla" pitchFamily="34" charset="0"/>
                <a:cs typeface="Shonar Bangla" pitchFamily="34" charset="0"/>
              </a:rPr>
              <a:t>৯৩ নং হাদিসের বাংলা অনুবাদঃ </a:t>
            </a:r>
            <a:r>
              <a:rPr lang="bn-IN" sz="5400" dirty="0" smtClean="0">
                <a:solidFill>
                  <a:srgbClr val="1C1C1C"/>
                </a:solidFill>
                <a:latin typeface="Shonar Bangla" pitchFamily="34" charset="0"/>
                <a:cs typeface="Shonar Bangla" pitchFamily="34" charset="0"/>
              </a:rPr>
              <a:t>হযরত আয়েশা (রাঃ) হতে বর্ণিত,তিনি বলেন,আমি হযরত নবী করীম (সঃ) কে এমনভাবে অট্টহাসি অবস্থায় দেখিনি যাতে তাঁর জিহবার মুল অংশ দেখা যায়; বরং তিনি কেবল মুচকি হাসঅতেন। (ইমাম বুখারী( রঃ)  হাদিসটি  বর্ণনা করেছেন।)</a:t>
            </a:r>
            <a:endParaRPr lang="en-US" sz="5400" dirty="0">
              <a:solidFill>
                <a:srgbClr val="1C1C1C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81000"/>
            <a:ext cx="8763000" cy="507831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3</a:t>
            </a:r>
            <a:r>
              <a:rPr lang="bn-IN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) </a:t>
            </a:r>
            <a:r>
              <a:rPr lang="ar-AE" sz="5400" b="1" dirty="0" smtClean="0">
                <a:solidFill>
                  <a:srgbClr val="FFFF00"/>
                </a:solidFill>
                <a:latin typeface="Shonar Bangla" pitchFamily="34" charset="0"/>
              </a:rPr>
              <a:t> القهقهة</a:t>
            </a:r>
            <a:r>
              <a:rPr lang="bn-IN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বা  অট্টহাসি</a:t>
            </a:r>
            <a:r>
              <a:rPr lang="ar-AE" sz="5400" b="1" dirty="0" smtClean="0">
                <a:solidFill>
                  <a:srgbClr val="FFFF00"/>
                </a:solidFill>
                <a:latin typeface="Shonar Bangla" pitchFamily="34" charset="0"/>
              </a:rPr>
              <a:t>قهقهة</a:t>
            </a:r>
            <a:r>
              <a:rPr lang="bn-IN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শব্দটি বাবে </a:t>
            </a:r>
            <a:r>
              <a:rPr lang="ar-AE" sz="5400" b="1" dirty="0" smtClean="0">
                <a:solidFill>
                  <a:srgbClr val="FFFF00"/>
                </a:solidFill>
                <a:latin typeface="Shonar Bangla" pitchFamily="34" charset="0"/>
              </a:rPr>
              <a:t>فعللة</a:t>
            </a:r>
            <a:r>
              <a:rPr lang="bn-IN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এর মাসদার।এর আভিধানিক অর্থ- অট্টহাসি।স শরিয়তের পরিভাষায়,দাঁত দেখিয়ে উচ্চৈঃস্বরে জিহ্বামুল পদর্শন করে হাসাকে অট্টহাসি বলা হয়।</a:t>
            </a:r>
            <a:endParaRPr lang="en-US" sz="54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0"/>
            <a:ext cx="6172200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জোড়ায় কাজ</a:t>
            </a:r>
            <a:endParaRPr lang="en-US" sz="8800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640080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তিন প্রকার হাসির মধ্যে যে কোন দুটি পারিভাষিক অর্থ লিখ!</a:t>
            </a:r>
            <a:endParaRPr lang="en-US" sz="7200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6015928"/>
              </p:ext>
            </p:extLst>
          </p:nvPr>
        </p:nvGraphicFramePr>
        <p:xfrm>
          <a:off x="1676400" y="1066800"/>
          <a:ext cx="60960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28800" y="304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solidFill>
                  <a:srgbClr val="000000"/>
                </a:solidFill>
              </a:rPr>
              <a:t>  يتبسم  </a:t>
            </a:r>
            <a:r>
              <a:rPr lang="bn-IN" sz="4400" b="1" dirty="0" smtClean="0">
                <a:solidFill>
                  <a:srgbClr val="000000"/>
                </a:solidFill>
              </a:rPr>
              <a:t>এর </a:t>
            </a:r>
            <a:r>
              <a:rPr lang="ar-SA" sz="4400" b="1" dirty="0" smtClean="0">
                <a:solidFill>
                  <a:srgbClr val="000000"/>
                </a:solidFill>
              </a:rPr>
              <a:t>تحقيق</a:t>
            </a:r>
            <a:endParaRPr lang="en-US" sz="4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16D85-93D5-46CB-ABF7-77D561D9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9F16D85-93D5-46CB-ABF7-77D561D9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9F16D85-93D5-46CB-ABF7-77D561D9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8A2027-CA67-4A95-B858-68F03B80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28A2027-CA67-4A95-B858-68F03B80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28A2027-CA67-4A95-B858-68F03B80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FA88C8-77BA-469F-B0FB-FF8EAA85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DCFA88C8-77BA-469F-B0FB-FF8EAA85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DCFA88C8-77BA-469F-B0FB-FF8EAA85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A9B8C-38F9-45E5-ADCE-AC64B3F3F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444A9B8C-38F9-45E5-ADCE-AC64B3F3F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444A9B8C-38F9-45E5-ADCE-AC64B3F3F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23D6F0-D839-40B1-ADC9-B42C0D659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6623D6F0-D839-40B1-ADC9-B42C0D659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6623D6F0-D839-40B1-ADC9-B42C0D659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A1AD6-C48E-4235-A0B6-D4CFBB42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DF7A1AD6-C48E-4235-A0B6-D4CFBB42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DF7A1AD6-C48E-4235-A0B6-D4CFBB42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33D63E-496A-49B7-990B-749185CF1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F33D63E-496A-49B7-990B-749185CF1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F33D63E-496A-49B7-990B-749185CF1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369278-F13B-43A2-8166-B0538C8F2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D7369278-F13B-43A2-8166-B0538C8F2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D7369278-F13B-43A2-8166-B0538C8F2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BBB916-F99E-4549-A172-11F29D07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A5BBB916-F99E-4549-A172-11F29D07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A5BBB916-F99E-4549-A172-11F29D07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3EA09E-7D3C-4208-8E14-FCCD7D929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653EA09E-7D3C-4208-8E14-FCCD7D929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653EA09E-7D3C-4208-8E14-FCCD7D929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08F7F9-E9B9-46F1-8784-4113ACD20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3308F7F9-E9B9-46F1-8784-4113ACD20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3308F7F9-E9B9-46F1-8784-4113ACD20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69E775-9702-41A4-BD3A-D6B49AF6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8B69E775-9702-41A4-BD3A-D6B49AF6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8B69E775-9702-41A4-BD3A-D6B49AF6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957BFB-D6A8-4DC0-ADBE-12A48222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C9957BFB-D6A8-4DC0-ADBE-12A48222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C9957BFB-D6A8-4DC0-ADBE-12A48222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3FB7E1-888F-48A7-8136-AB48DFC1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0F3FB7E1-888F-48A7-8136-AB48DFC1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0F3FB7E1-888F-48A7-8136-AB48DFC1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54F65E-BDC7-40F0-B022-EB80F5CF3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BE54F65E-BDC7-40F0-B022-EB80F5CF3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BE54F65E-BDC7-40F0-B022-EB80F5CF3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16D85-93D5-46CB-ABF7-77D561D9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19F16D85-93D5-46CB-ABF7-77D561D9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19F16D85-93D5-46CB-ABF7-77D561D92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8A2027-CA67-4A95-B858-68F03B80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728A2027-CA67-4A95-B858-68F03B80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728A2027-CA67-4A95-B858-68F03B80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FA88C8-77BA-469F-B0FB-FF8EAA85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DCFA88C8-77BA-469F-B0FB-FF8EAA85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DCFA88C8-77BA-469F-B0FB-FF8EAA85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A9B8C-38F9-45E5-ADCE-AC64B3F3F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444A9B8C-38F9-45E5-ADCE-AC64B3F3F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444A9B8C-38F9-45E5-ADCE-AC64B3F3F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23D6F0-D839-40B1-ADC9-B42C0D659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6623D6F0-D839-40B1-ADC9-B42C0D659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6623D6F0-D839-40B1-ADC9-B42C0D659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7A1AD6-C48E-4235-A0B6-D4CFBB42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DF7A1AD6-C48E-4235-A0B6-D4CFBB42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DF7A1AD6-C48E-4235-A0B6-D4CFBB42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33D63E-496A-49B7-990B-749185CF1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1F33D63E-496A-49B7-990B-749185CF1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1F33D63E-496A-49B7-990B-749185CF1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369278-F13B-43A2-8166-B0538C8F2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D7369278-F13B-43A2-8166-B0538C8F2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D7369278-F13B-43A2-8166-B0538C8F2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BBB916-F99E-4549-A172-11F29D07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5BBB916-F99E-4549-A172-11F29D07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5BBB916-F99E-4549-A172-11F29D07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3EA09E-7D3C-4208-8E14-FCCD7D929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653EA09E-7D3C-4208-8E14-FCCD7D929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653EA09E-7D3C-4208-8E14-FCCD7D929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08F7F9-E9B9-46F1-8784-4113ACD20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3308F7F9-E9B9-46F1-8784-4113ACD20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graphicEl>
                                              <a:dgm id="{3308F7F9-E9B9-46F1-8784-4113ACD20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69E775-9702-41A4-BD3A-D6B49AF6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8B69E775-9702-41A4-BD3A-D6B49AF6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8B69E775-9702-41A4-BD3A-D6B49AF65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957BFB-D6A8-4DC0-ADBE-12A48222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>
                                            <p:graphicEl>
                                              <a:dgm id="{C9957BFB-D6A8-4DC0-ADBE-12A48222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>
                                            <p:graphicEl>
                                              <a:dgm id="{C9957BFB-D6A8-4DC0-ADBE-12A482223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3FB7E1-888F-48A7-8136-AB48DFC1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">
                                            <p:graphicEl>
                                              <a:dgm id="{0F3FB7E1-888F-48A7-8136-AB48DFC1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">
                                            <p:graphicEl>
                                              <a:dgm id="{0F3FB7E1-888F-48A7-8136-AB48DFC15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54F65E-BDC7-40F0-B022-EB80F5CF3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">
                                            <p:graphicEl>
                                              <a:dgm id="{BE54F65E-BDC7-40F0-B022-EB80F5CF3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">
                                            <p:graphicEl>
                                              <a:dgm id="{BE54F65E-BDC7-40F0-B022-EB80F5CF3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30197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latin typeface="Shonar Bangla" pitchFamily="34" charset="0"/>
              </a:rPr>
              <a:t>لهوة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bn-BD" sz="32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endParaRPr lang="en-US" sz="32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01009B-19C9-4657-931B-1C44A7B00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graphicEl>
                                              <a:dgm id="{4201009B-19C9-4657-931B-1C44A7B00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graphicEl>
                                              <a:dgm id="{4201009B-19C9-4657-931B-1C44A7B00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9A5D0-2425-4FE7-929B-D30030B1A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graphicEl>
                                              <a:dgm id="{1859A5D0-2425-4FE7-929B-D30030B1A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graphicEl>
                                              <a:dgm id="{1859A5D0-2425-4FE7-929B-D30030B1A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F84AF3-87DF-4753-9F38-D5AA20957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graphicEl>
                                              <a:dgm id="{88F84AF3-87DF-4753-9F38-D5AA20957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graphicEl>
                                              <a:dgm id="{88F84AF3-87DF-4753-9F38-D5AA20957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BA7837-C8C7-43D3-8465-FD5D2AC0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graphicEl>
                                              <a:dgm id="{88BA7837-C8C7-43D3-8465-FD5D2AC0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graphicEl>
                                              <a:dgm id="{88BA7837-C8C7-43D3-8465-FD5D2AC0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9CAF30-CE21-48CE-9882-8CF60C5E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graphicEl>
                                              <a:dgm id="{379CAF30-CE21-48CE-9882-8CF60C5E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graphicEl>
                                              <a:dgm id="{379CAF30-CE21-48CE-9882-8CF60C5E3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50740B-7782-4705-939E-4C895F7C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graphicEl>
                                              <a:dgm id="{5C50740B-7782-4705-939E-4C895F7C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graphicEl>
                                              <a:dgm id="{5C50740B-7782-4705-939E-4C895F7C0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6CA67D-FBAB-4F52-BD0A-CFF121422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graphicEl>
                                              <a:dgm id="{0C6CA67D-FBAB-4F52-BD0A-CFF121422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graphicEl>
                                              <a:dgm id="{0C6CA67D-FBAB-4F52-BD0A-CFF121422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996F7F-D595-4867-A740-436404DE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graphicEl>
                                              <a:dgm id="{84996F7F-D595-4867-A740-436404DE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graphicEl>
                                              <a:dgm id="{84996F7F-D595-4867-A740-436404DE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5D5E67-CE36-4583-89DE-AA371763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graphicEl>
                                              <a:dgm id="{B45D5E67-CE36-4583-89DE-AA371763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graphicEl>
                                              <a:dgm id="{B45D5E67-CE36-4583-89DE-AA371763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143000" y="2895600"/>
            <a:ext cx="72390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r-AE" sz="6600" dirty="0" smtClean="0">
                <a:solidFill>
                  <a:srgbClr val="000000"/>
                </a:solidFill>
                <a:latin typeface="Shonar Bangla" pitchFamily="34" charset="0"/>
              </a:rPr>
              <a:t>لهوة</a:t>
            </a:r>
            <a:r>
              <a:rPr lang="bn-IN" sz="6600" dirty="0" smtClean="0">
                <a:solidFill>
                  <a:srgbClr val="000000"/>
                </a:solidFill>
                <a:latin typeface="Shonar Bangla" pitchFamily="34" charset="0"/>
                <a:cs typeface="Shonar Bangla" pitchFamily="34" charset="0"/>
              </a:rPr>
              <a:t> এর বহুবচন কি? </a:t>
            </a:r>
          </a:p>
          <a:p>
            <a:pPr>
              <a:buFont typeface="Wingdings" pitchFamily="2" charset="2"/>
              <a:buChar char="Ø"/>
            </a:pPr>
            <a:r>
              <a:rPr lang="ar-AE" sz="6600" dirty="0" smtClean="0">
                <a:solidFill>
                  <a:srgbClr val="000000"/>
                </a:solidFill>
                <a:latin typeface="Shonar Bangla" pitchFamily="34" charset="0"/>
              </a:rPr>
              <a:t>تبسم</a:t>
            </a:r>
            <a:r>
              <a:rPr lang="bn-IN" sz="6600" dirty="0" smtClean="0">
                <a:solidFill>
                  <a:srgbClr val="000000"/>
                </a:solidFill>
                <a:latin typeface="Shonar Bangla" pitchFamily="34" charset="0"/>
                <a:cs typeface="Shonar Bangla" pitchFamily="34" charset="0"/>
              </a:rPr>
              <a:t> এর বাব কি?</a:t>
            </a:r>
          </a:p>
          <a:p>
            <a:pPr>
              <a:buFont typeface="Wingdings" pitchFamily="2" charset="2"/>
              <a:buChar char="Ø"/>
            </a:pPr>
            <a:endParaRPr lang="en-US" sz="4800" dirty="0">
              <a:solidFill>
                <a:srgbClr val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7239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মুল্যায়ন</a:t>
            </a:r>
            <a:endParaRPr lang="en-US" sz="7200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"/>
            <a:ext cx="7075316" cy="1200329"/>
          </a:xfrm>
          <a:prstGeom prst="rect">
            <a:avLst/>
          </a:prstGeom>
          <a:solidFill>
            <a:srgbClr val="00B05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বাড়ির কাজ</a:t>
            </a:r>
            <a:endParaRPr lang="en-US" sz="72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05000"/>
            <a:ext cx="7075316" cy="2862322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৯৩নং হাদিসটির বাংলা অনুবাদ    শিখে এবং লিখে আনবে!</a:t>
            </a:r>
            <a:endParaRPr lang="en-US" sz="60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465716" y="3581400"/>
            <a:ext cx="2133600" cy="2974848"/>
          </a:xfrm>
          <a:prstGeom prst="cloudCallout">
            <a:avLst>
              <a:gd name="adj1" fmla="val -74833"/>
              <a:gd name="adj2" fmla="val 5430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1" y="1600200"/>
            <a:ext cx="2943878" cy="4525963"/>
          </a:xfrm>
        </p:spPr>
      </p:pic>
      <p:sp>
        <p:nvSpPr>
          <p:cNvPr id="7" name="TextBox 6"/>
          <p:cNvSpPr txBox="1"/>
          <p:nvPr/>
        </p:nvSpPr>
        <p:spPr>
          <a:xfrm>
            <a:off x="4038600" y="1676400"/>
            <a:ext cx="48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মেৌলভী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মুহাম্মাদ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আলীমুদ্দীন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গাড়াবাড়ীযা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স্দ্দিকীযা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দাখিল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মাদরাসা</a:t>
            </a:r>
            <a:endParaRPr lang="en-US" sz="3600" b="1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উপজেলা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হরিণাকুন্ডু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36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জেলা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ঝিনাইদহ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ই-</a:t>
            </a:r>
            <a:r>
              <a:rPr lang="en-US" sz="36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মেইল</a:t>
            </a:r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= 19alimuddin56@gmail com 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Mobil No  .o1756312423</a:t>
            </a:r>
            <a:endParaRPr lang="en-US" sz="36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"/>
    </mc:Choice>
    <mc:Fallback xmlns="">
      <p:transition spd="slow" advTm="118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92" y="0"/>
            <a:ext cx="9610920" cy="6858000"/>
          </a:xfrm>
        </p:spPr>
      </p:pic>
    </p:spTree>
    <p:extLst>
      <p:ext uri="{BB962C8B-B14F-4D97-AF65-F5344CB8AC3E}">
        <p14:creationId xmlns:p14="http://schemas.microsoft.com/office/powerpoint/2010/main" val="25820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266" y="2514600"/>
            <a:ext cx="4724399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বিষয়ঃহাদিস শরিফ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শ্রেণিঃদাখিল নবম-দশম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অধ্যায়ঃ সপ্তম</a:t>
            </a:r>
          </a:p>
          <a:p>
            <a:r>
              <a:rPr lang="bn-IN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সময়ঃ৪০মিনিট</a:t>
            </a:r>
          </a:p>
          <a:p>
            <a:r>
              <a:rPr lang="bn-IN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তারিখঃ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০৫</a:t>
            </a:r>
            <a:r>
              <a:rPr lang="bn-IN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/</a:t>
            </a:r>
            <a:r>
              <a:rPr lang="en-US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০৩</a:t>
            </a:r>
            <a:r>
              <a:rPr lang="bn-IN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/২০১</a:t>
            </a:r>
            <a:r>
              <a:rPr lang="en-US" sz="40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৯</a:t>
            </a:r>
            <a:r>
              <a:rPr lang="bn-IN" sz="40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ইং</a:t>
            </a:r>
            <a:endParaRPr lang="en-US" sz="4000" b="1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8636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পাঠ পরিচিতি</a:t>
            </a:r>
            <a:endParaRPr lang="en-US" sz="5400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2514600"/>
            <a:ext cx="3352800" cy="32829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"/>
    </mc:Choice>
    <mc:Fallback xmlns="">
      <p:transition spd="slow" advTm="2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76199"/>
            <a:ext cx="9144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381000" y="50292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শিশুটির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প্রতি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লক্ষ্য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5400" b="1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2C5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962400"/>
            <a:ext cx="7924800" cy="2123658"/>
          </a:xfrm>
          <a:prstGeom prst="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এই মহিলা </a:t>
            </a:r>
            <a:r>
              <a:rPr lang="en-US" sz="66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6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ধরনের</a:t>
            </a:r>
            <a:r>
              <a:rPr lang="en-US" sz="6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হাসি</a:t>
            </a:r>
            <a:r>
              <a:rPr lang="bn-IN" sz="6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হাসছেন</a:t>
            </a:r>
            <a:r>
              <a:rPr lang="en-US" sz="66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?</a:t>
            </a:r>
            <a:endParaRPr lang="en-US" sz="6600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89916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 smtClean="0">
                <a:latin typeface="Shonar Bangla" pitchFamily="34" charset="0"/>
              </a:rPr>
              <a:t> الضحك       </a:t>
            </a:r>
            <a:r>
              <a:rPr lang="bn-IN" sz="4000" b="1" dirty="0" smtClean="0">
                <a:latin typeface="Shonar Bangla" pitchFamily="34" charset="0"/>
                <a:cs typeface="Shonar Bangla" pitchFamily="34" charset="0"/>
              </a:rPr>
              <a:t>এর শ্রেণি বিন্যাস করতে পারবে ,</a:t>
            </a:r>
          </a:p>
          <a:p>
            <a:r>
              <a:rPr lang="bn-IN" sz="4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000" b="1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ar-SA" sz="4000" b="1" dirty="0" smtClean="0">
                <a:latin typeface="Shonar Bangla" pitchFamily="34" charset="0"/>
              </a:rPr>
              <a:t>الضحك   </a:t>
            </a:r>
            <a:r>
              <a:rPr lang="bn-IN" sz="4000" b="1" dirty="0" smtClean="0">
                <a:latin typeface="Shonar Bangla" pitchFamily="34" charset="0"/>
                <a:cs typeface="Shonar Bangla" pitchFamily="34" charset="0"/>
              </a:rPr>
              <a:t>সংজ্ঞায়িত করতে পারবে ,</a:t>
            </a:r>
          </a:p>
          <a:p>
            <a:r>
              <a:rPr lang="bn-IN" sz="4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000" b="1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000" b="1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ar-SA" sz="4000" b="1" dirty="0" smtClean="0">
                <a:latin typeface="Shonar Bangla" pitchFamily="34" charset="0"/>
              </a:rPr>
              <a:t>تحقيقات الالفظ</a:t>
            </a:r>
            <a:r>
              <a:rPr lang="bn-IN" sz="4000" b="1" dirty="0" smtClean="0">
                <a:latin typeface="Shonar Bangla" pitchFamily="34" charset="0"/>
                <a:cs typeface="Shonar Bangla" pitchFamily="34" charset="0"/>
              </a:rPr>
              <a:t> তথা শব্দ বিশ্লেষণ করতে পারবে ।</a:t>
            </a:r>
            <a:r>
              <a:rPr lang="ar-SA" sz="4000" b="1" dirty="0" smtClean="0">
                <a:latin typeface="Shonar Bangla" pitchFamily="34" charset="0"/>
              </a:rPr>
              <a:t> 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১/</a:t>
            </a:r>
          </a:p>
          <a:p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২/</a:t>
            </a:r>
          </a:p>
          <a:p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৩/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57200"/>
            <a:ext cx="8153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4000" b="1" dirty="0" smtClean="0">
                <a:latin typeface="Shonar Bangla" pitchFamily="34" charset="0"/>
                <a:cs typeface="Shonar Bangla" pitchFamily="34" charset="0"/>
              </a:rPr>
              <a:t> ……………</a:t>
            </a:r>
            <a:endParaRPr lang="en-US" sz="4000" b="1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600200"/>
            <a:ext cx="6096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599"/>
            <a:ext cx="60960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1C1C1C"/>
                </a:solidFill>
                <a:latin typeface="Shonar Bangla" pitchFamily="34" charset="0"/>
                <a:cs typeface="Shonar Bangla" pitchFamily="34" charset="0"/>
              </a:rPr>
              <a:t>নিম্নে ছবিটি দেখ!</a:t>
            </a:r>
            <a:endParaRPr lang="en-US" sz="4400" dirty="0">
              <a:solidFill>
                <a:srgbClr val="1C1C1C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486400"/>
            <a:ext cx="61722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0000"/>
                </a:solidFill>
                <a:latin typeface="Shonar Bangla" pitchFamily="34" charset="0"/>
                <a:cs typeface="Shonar Bangla" pitchFamily="34" charset="0"/>
              </a:rPr>
              <a:t>হাসিটি সুন্দর তবে যেহেতুদাঁত বেরহয়েগেছে তাই এটা</a:t>
            </a:r>
            <a:r>
              <a:rPr lang="ar-AE" sz="3600" b="1" dirty="0" smtClean="0">
                <a:solidFill>
                  <a:srgbClr val="000000"/>
                </a:solidFill>
                <a:latin typeface="Shonar Bangla" pitchFamily="34" charset="0"/>
              </a:rPr>
              <a:t>ضحك</a:t>
            </a:r>
            <a:r>
              <a:rPr lang="bn-IN" sz="3600" b="1" dirty="0" smtClean="0">
                <a:solidFill>
                  <a:srgbClr val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endParaRPr lang="en-US" sz="3600" dirty="0">
              <a:solidFill>
                <a:srgbClr val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438400"/>
            <a:ext cx="6629400" cy="33239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</a:rPr>
              <a:t> </a:t>
            </a:r>
            <a:r>
              <a:rPr lang="ar-AE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</a:rPr>
              <a:t>ضحك</a:t>
            </a:r>
            <a:r>
              <a:rPr lang="bn-IN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শব্দটি বাবে </a:t>
            </a:r>
            <a:r>
              <a:rPr lang="ar-AE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NikoshBAN" pitchFamily="2" charset="0"/>
              </a:rPr>
              <a:t>سمع </a:t>
            </a:r>
            <a:r>
              <a:rPr lang="bn-IN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এর মাসদার মাদ্দাহ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-</a:t>
            </a:r>
            <a:r>
              <a:rPr lang="ar-AE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NikoshBAN" pitchFamily="2" charset="0"/>
              </a:rPr>
              <a:t>ض </a:t>
            </a:r>
            <a:r>
              <a:rPr lang="bn-IN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-</a:t>
            </a:r>
            <a:r>
              <a:rPr lang="ar-AE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NikoshBAN" pitchFamily="2" charset="0"/>
              </a:rPr>
              <a:t>ح-ك-</a:t>
            </a:r>
            <a:r>
              <a:rPr lang="bn-IN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জিনসে –</a:t>
            </a:r>
            <a:r>
              <a:rPr lang="ar-AE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NikoshBAN" pitchFamily="2" charset="0"/>
              </a:rPr>
              <a:t>صحيح</a:t>
            </a:r>
            <a:r>
              <a:rPr lang="bn-IN" sz="48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;</a:t>
            </a:r>
            <a:r>
              <a:rPr lang="bn-IN" sz="5400" dirty="0" smtClean="0">
                <a:solidFill>
                  <a:schemeClr val="tx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আভিধানিক অর্থ-হাসি দেয়া।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066800"/>
            <a:ext cx="67056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</a:rPr>
              <a:t>ضحك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honar Bangla" pitchFamily="34" charset="0"/>
                <a:cs typeface="Shonar Bangla" pitchFamily="34" charset="0"/>
              </a:rPr>
              <a:t> এর পরিচয়ঃ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66800"/>
            <a:ext cx="8763000" cy="31393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AE" sz="4800" dirty="0" smtClean="0">
                <a:solidFill>
                  <a:srgbClr val="00B0F0"/>
                </a:solidFill>
                <a:latin typeface="Shonar Bangla" pitchFamily="34" charset="0"/>
              </a:rPr>
              <a:t>ضحك</a:t>
            </a:r>
            <a:r>
              <a:rPr lang="en-US" sz="5400" b="1" i="1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bn-IN" sz="5400" b="1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এর পারিভাষিক সংজ্ঞাঃ</a:t>
            </a:r>
            <a:endParaRPr lang="bn-IN" sz="4800" b="1" dirty="0" smtClean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IN" sz="4800" b="1" dirty="0" smtClean="0">
                <a:solidFill>
                  <a:srgbClr val="336600"/>
                </a:solidFill>
                <a:latin typeface="Shonar Bangla" pitchFamily="34" charset="0"/>
                <a:cs typeface="Shonar Bangla" pitchFamily="34" charset="0"/>
              </a:rPr>
              <a:t>বিশেষ মুহুর্তে,বিশেষ আঙ্গিকে বিশেষ নিয়মের  মাধ্যমে মনের আনন্দ ও উৎফুল্লতা মুখে  ফুটে ওঠার নামই </a:t>
            </a:r>
            <a:r>
              <a:rPr lang="ar-AE" sz="4800" b="1" dirty="0" smtClean="0">
                <a:solidFill>
                  <a:srgbClr val="336600"/>
                </a:solidFill>
                <a:latin typeface="Shonar Bangla" pitchFamily="34" charset="0"/>
              </a:rPr>
              <a:t>ضحك</a:t>
            </a:r>
            <a:r>
              <a:rPr lang="bn-IN" sz="4800" b="1" dirty="0" smtClean="0">
                <a:solidFill>
                  <a:srgbClr val="336600"/>
                </a:solidFill>
                <a:latin typeface="Shonar Bangla" pitchFamily="34" charset="0"/>
                <a:cs typeface="Shonar Bangla" pitchFamily="34" charset="0"/>
              </a:rPr>
              <a:t> তথা হাসি</a:t>
            </a:r>
            <a:r>
              <a:rPr lang="bn-IN" sz="4400" dirty="0" smtClean="0">
                <a:solidFill>
                  <a:srgbClr val="3366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4400" dirty="0">
              <a:solidFill>
                <a:srgbClr val="3366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385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Moyinul</dc:creator>
  <cp:lastModifiedBy>MD Alimuddin</cp:lastModifiedBy>
  <cp:revision>160</cp:revision>
  <dcterms:created xsi:type="dcterms:W3CDTF">2006-08-16T00:00:00Z</dcterms:created>
  <dcterms:modified xsi:type="dcterms:W3CDTF">2019-03-12T21:18:56Z</dcterms:modified>
</cp:coreProperties>
</file>