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9"/>
  </p:notesMasterIdLst>
  <p:sldIdLst>
    <p:sldId id="279" r:id="rId2"/>
    <p:sldId id="293" r:id="rId3"/>
    <p:sldId id="302" r:id="rId4"/>
    <p:sldId id="301" r:id="rId5"/>
    <p:sldId id="294" r:id="rId6"/>
    <p:sldId id="307" r:id="rId7"/>
    <p:sldId id="259" r:id="rId8"/>
    <p:sldId id="282" r:id="rId9"/>
    <p:sldId id="310" r:id="rId10"/>
    <p:sldId id="296" r:id="rId11"/>
    <p:sldId id="295" r:id="rId12"/>
    <p:sldId id="291" r:id="rId13"/>
    <p:sldId id="297" r:id="rId14"/>
    <p:sldId id="315" r:id="rId15"/>
    <p:sldId id="287" r:id="rId16"/>
    <p:sldId id="309" r:id="rId17"/>
    <p:sldId id="311" r:id="rId18"/>
    <p:sldId id="263" r:id="rId19"/>
    <p:sldId id="308" r:id="rId20"/>
    <p:sldId id="314" r:id="rId21"/>
    <p:sldId id="312" r:id="rId22"/>
    <p:sldId id="305" r:id="rId23"/>
    <p:sldId id="304" r:id="rId24"/>
    <p:sldId id="275" r:id="rId25"/>
    <p:sldId id="265" r:id="rId26"/>
    <p:sldId id="306" r:id="rId27"/>
    <p:sldId id="26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260C92"/>
    <a:srgbClr val="00FFFF"/>
    <a:srgbClr val="666699"/>
    <a:srgbClr val="006600"/>
    <a:srgbClr val="000000"/>
    <a:srgbClr val="3399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7" autoAdjust="0"/>
    <p:restoredTop sz="94624" autoAdjust="0"/>
  </p:normalViewPr>
  <p:slideViewPr>
    <p:cSldViewPr snapToGrid="0">
      <p:cViewPr>
        <p:scale>
          <a:sx n="49" d="100"/>
          <a:sy n="49" d="100"/>
        </p:scale>
        <p:origin x="-546" y="-5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894FF-A489-41B9-9652-B015717CEEC8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FF63F-3818-40CC-B685-C26CD807F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96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1DCC-9E25-456F-B588-2C750309EF3C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C49A-1963-4472-AC14-1134165E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2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1DCC-9E25-456F-B588-2C750309EF3C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C49A-1963-4472-AC14-1134165E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9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1DCC-9E25-456F-B588-2C750309EF3C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C49A-1963-4472-AC14-1134165E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8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1DCC-9E25-456F-B588-2C750309EF3C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C49A-1963-4472-AC14-1134165E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1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1DCC-9E25-456F-B588-2C750309EF3C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C49A-1963-4472-AC14-1134165E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9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1DCC-9E25-456F-B588-2C750309EF3C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C49A-1963-4472-AC14-1134165E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4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1DCC-9E25-456F-B588-2C750309EF3C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C49A-1963-4472-AC14-1134165E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1DCC-9E25-456F-B588-2C750309EF3C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C49A-1963-4472-AC14-1134165E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1DCC-9E25-456F-B588-2C750309EF3C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C49A-1963-4472-AC14-1134165E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3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1DCC-9E25-456F-B588-2C750309EF3C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C49A-1963-4472-AC14-1134165E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5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1DCC-9E25-456F-B588-2C750309EF3C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C49A-1963-4472-AC14-1134165E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6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67000">
              <a:srgbClr val="00FFFF"/>
            </a:gs>
            <a:gs pos="65000">
              <a:srgbClr val="260C92"/>
            </a:gs>
            <a:gs pos="79000">
              <a:schemeClr val="accent2"/>
            </a:gs>
            <a:gs pos="94000">
              <a:srgbClr val="00CC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C1DCC-9E25-456F-B588-2C750309EF3C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BC49A-1963-4472-AC14-1134165E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0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gifs.net/Animation11/Words/Welcome_Signs/hand_writ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544" y="0"/>
            <a:ext cx="7620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:\my presentation\flower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95" y="2331625"/>
            <a:ext cx="4221805" cy="217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27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439" y="5836596"/>
            <a:ext cx="3772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Vv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is for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vase.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08" y="1750979"/>
            <a:ext cx="2120629" cy="340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24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2225" y="5781179"/>
            <a:ext cx="4896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Ww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is for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window.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42" y="1848255"/>
            <a:ext cx="2879387" cy="344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2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39456" y="5712923"/>
            <a:ext cx="3939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is for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x-ray.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838" y="1770434"/>
            <a:ext cx="2062264" cy="344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36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5160" y="5719864"/>
            <a:ext cx="4173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Yy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is for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yo-yo.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19" y="1828800"/>
            <a:ext cx="2373549" cy="328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62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5160" y="5719864"/>
            <a:ext cx="4136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Zz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is for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zebra.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854" y="1926075"/>
            <a:ext cx="2042808" cy="317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39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bg1"/>
            </a:gs>
            <a:gs pos="67000">
              <a:srgbClr val="00FFFF"/>
            </a:gs>
            <a:gs pos="68000">
              <a:srgbClr val="260C92"/>
            </a:gs>
            <a:gs pos="79000">
              <a:schemeClr val="accent2"/>
            </a:gs>
            <a:gs pos="94000">
              <a:srgbClr val="00CC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6860" y="0"/>
            <a:ext cx="3709670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Look and say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4509" y="2042913"/>
            <a:ext cx="62869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5760" y="2587475"/>
            <a:ext cx="800219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1112" y="3274230"/>
            <a:ext cx="628698" cy="83099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4509" y="4105227"/>
            <a:ext cx="628698" cy="83099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1521" y="1321659"/>
            <a:ext cx="628698" cy="83099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9635" y="2029040"/>
            <a:ext cx="1391343" cy="83099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ase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7450" y="2587475"/>
            <a:ext cx="2398542" cy="83099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indow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1521" y="3274229"/>
            <a:ext cx="1721946" cy="83099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-ray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3804" y="4105226"/>
            <a:ext cx="1688989" cy="83099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o-yo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1521" y="1321659"/>
            <a:ext cx="2669449" cy="83099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mbrella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1112" y="4771068"/>
            <a:ext cx="595035" cy="83099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en-US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8021" y="4771068"/>
            <a:ext cx="1790875" cy="83099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ebra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53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12E-6 4.94683E-7 L 0.54073 -0.015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30" y="-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8719E-6 3.66158E-6 L 0.54216 -0.013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8" y="-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12E-6 -4.36431E-6 L 0.53904 -0.007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2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832 L 0.5406 -0.002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4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382E-6 -3.73093E-6 L 0.53917 -0.01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2" y="-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1437E-6 -1.10957E-6 L 0.53917 -0.007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2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bg1"/>
            </a:gs>
            <a:gs pos="67000">
              <a:srgbClr val="00FFFF"/>
            </a:gs>
            <a:gs pos="65000">
              <a:srgbClr val="260C92"/>
            </a:gs>
            <a:gs pos="79000">
              <a:schemeClr val="accent2"/>
            </a:gs>
            <a:gs pos="94000">
              <a:srgbClr val="00CC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6425" y="2647970"/>
            <a:ext cx="7289303" cy="156966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Again students will repeat </a:t>
            </a: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after the teacher.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bg1"/>
            </a:gs>
            <a:gs pos="73000">
              <a:srgbClr val="00FFFF"/>
            </a:gs>
            <a:gs pos="87000">
              <a:srgbClr val="260C92"/>
            </a:gs>
            <a:gs pos="80000">
              <a:schemeClr val="accent2"/>
            </a:gs>
            <a:gs pos="94000">
              <a:srgbClr val="00CC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6838" y="3938037"/>
            <a:ext cx="12466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Vv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6838" y="1697461"/>
            <a:ext cx="127221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Uu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1210" y="3905502"/>
            <a:ext cx="1391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ase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2079" y="1759017"/>
            <a:ext cx="2461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mbrella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931" y="1576710"/>
            <a:ext cx="1011676" cy="147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931" y="3574198"/>
            <a:ext cx="813273" cy="149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5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bg1"/>
            </a:gs>
            <a:gs pos="67000">
              <a:srgbClr val="00FFFF"/>
            </a:gs>
            <a:gs pos="65000">
              <a:srgbClr val="260C92"/>
            </a:gs>
            <a:gs pos="79000">
              <a:schemeClr val="accent2"/>
            </a:gs>
            <a:gs pos="94000">
              <a:srgbClr val="00CC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8937" y="1938377"/>
            <a:ext cx="141267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Ww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29374" y="1938377"/>
            <a:ext cx="2288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indow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5669" y="3857276"/>
            <a:ext cx="117920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Xx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29375" y="3849881"/>
            <a:ext cx="1721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-ray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826" y="1625444"/>
            <a:ext cx="1381326" cy="124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826" y="3630750"/>
            <a:ext cx="1381326" cy="128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4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15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bg1"/>
            </a:gs>
            <a:gs pos="68000">
              <a:srgbClr val="00FFFF"/>
            </a:gs>
            <a:gs pos="74000">
              <a:srgbClr val="260C92"/>
            </a:gs>
            <a:gs pos="81000">
              <a:schemeClr val="accent2"/>
            </a:gs>
            <a:gs pos="94000">
              <a:srgbClr val="00CC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7161" y="2016256"/>
            <a:ext cx="99984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Yy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400" y="2077812"/>
            <a:ext cx="15632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o-yo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851" y="1786697"/>
            <a:ext cx="1346775" cy="129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369" y="3249037"/>
            <a:ext cx="1027738" cy="142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53547" y="3543658"/>
            <a:ext cx="99984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Zz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400" y="3574436"/>
            <a:ext cx="1657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ebra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6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PE\Desktop\Manik s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17" y="1853514"/>
            <a:ext cx="1323790" cy="335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711576" y="1853514"/>
            <a:ext cx="4432424" cy="33547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3600" b="1" cap="none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Mominul</a:t>
            </a:r>
            <a:r>
              <a:rPr lang="en-US" sz="36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Islam</a:t>
            </a:r>
            <a:endParaRPr lang="en-US" sz="3600" b="1" cap="none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Head </a:t>
            </a:r>
            <a:r>
              <a:rPr lang="en-US" sz="3600" b="1" cap="none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  <a:p>
            <a:r>
              <a:rPr lang="en-US" sz="3600" b="1" cap="none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Ishanpur</a:t>
            </a:r>
            <a:r>
              <a:rPr lang="en-US" sz="36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GPS.</a:t>
            </a:r>
          </a:p>
          <a:p>
            <a:r>
              <a:rPr lang="en-US" sz="3600" b="1" cap="none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Kaharol</a:t>
            </a:r>
            <a:r>
              <a:rPr lang="en-US" sz="36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cap="none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Dinajpur</a:t>
            </a:r>
            <a:endParaRPr lang="en-US" sz="3600" b="1" cap="none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017977443</a:t>
            </a:r>
            <a:endParaRPr lang="en-US" sz="3600" b="1" cap="none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mominict9@gmail.com</a:t>
            </a:r>
            <a:endParaRPr lang="en-US" sz="3200" b="1" cap="none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953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7251" y="4688042"/>
            <a:ext cx="3813244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1003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 your Book at page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22" y="2587556"/>
            <a:ext cx="3474172" cy="177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6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95000">
              <a:srgbClr val="00FFFF"/>
            </a:gs>
            <a:gs pos="88000">
              <a:schemeClr val="bg1"/>
            </a:gs>
            <a:gs pos="96000">
              <a:schemeClr val="accent2"/>
            </a:gs>
            <a:gs pos="94000">
              <a:srgbClr val="00CC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29" y="603115"/>
            <a:ext cx="10549078" cy="554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35438" y="992220"/>
            <a:ext cx="457200" cy="4669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2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1"/>
            </a:gs>
            <a:gs pos="100000">
              <a:srgbClr val="00FFFF"/>
            </a:gs>
            <a:gs pos="90000">
              <a:schemeClr val="accent2"/>
            </a:gs>
            <a:gs pos="94000">
              <a:srgbClr val="00CC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36972" y="1320908"/>
            <a:ext cx="8910536" cy="830997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U                                                  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4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05924" y="158751"/>
            <a:ext cx="370967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Look and say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75881" y="2151905"/>
            <a:ext cx="8910536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V                                                   </a:t>
            </a:r>
            <a:r>
              <a:rPr lang="en-US" sz="48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sz="4800" b="1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95336" y="3082642"/>
            <a:ext cx="8910536" cy="15696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                                                 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en-US" sz="4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95336" y="3913639"/>
            <a:ext cx="8910535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X                                                   </a:t>
            </a:r>
            <a:r>
              <a:rPr lang="en-US" sz="4800" b="1" dirty="0" err="1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4800" b="1" dirty="0" smtClean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5881" y="4744636"/>
            <a:ext cx="8910536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                                                  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8869" y="666582"/>
            <a:ext cx="2813591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Capital letter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0254" y="666582"/>
            <a:ext cx="2480166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Small letter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5336" y="5575633"/>
            <a:ext cx="8910536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en-US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 animBg="1"/>
      <p:bldP spid="19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6860" y="447469"/>
            <a:ext cx="4589718" cy="10156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Look and say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25648" y="3531622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6066" y="2053316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5648" y="5193616"/>
            <a:ext cx="782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2271" y="2884313"/>
            <a:ext cx="646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8255" y="4362619"/>
            <a:ext cx="769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6860" y="2053318"/>
            <a:ext cx="800219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W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endParaRPr lang="en-US" sz="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9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049E-6 -4.81738E-6 L -0.32535 -0.214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8" y="-10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 -4.4614E-6 L -0.31429 0.119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9" y="59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2.17291E-7 L -0.33511 -0.239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5" y="-119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5929E-6 2.56126E-6 L -0.32053 0.213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33" y="10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7408E-6 -2.88026E-6 L -0.32562 0.11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1" y="58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36970" y="856034"/>
            <a:ext cx="15524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Uu</a:t>
            </a:r>
            <a:endParaRPr lang="en-US" sz="5400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Vv</a:t>
            </a:r>
            <a:endParaRPr lang="en-US" sz="5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 err="1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Ww</a:t>
            </a:r>
            <a:endParaRPr lang="en-US" sz="5400" b="1" dirty="0" smtClean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5400" b="1" dirty="0" smtClean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Zz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rot="830600">
            <a:off x="2743306" y="1781426"/>
            <a:ext cx="5931832" cy="446710"/>
          </a:xfrm>
          <a:prstGeom prst="rightArrow">
            <a:avLst>
              <a:gd name="adj1" fmla="val 24976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159875" flipV="1">
            <a:off x="2673083" y="4494416"/>
            <a:ext cx="6094035" cy="37104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20889917" flipV="1">
            <a:off x="2618377" y="4010000"/>
            <a:ext cx="5940839" cy="24679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20722863">
            <a:off x="2615251" y="5182708"/>
            <a:ext cx="5947094" cy="43824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52153" y="-13625"/>
            <a:ext cx="45043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Whole class work:</a:t>
            </a:r>
          </a:p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(Matching)</a:t>
            </a:r>
          </a:p>
        </p:txBody>
      </p:sp>
      <p:sp>
        <p:nvSpPr>
          <p:cNvPr id="12" name="Right Arrow 11"/>
          <p:cNvSpPr/>
          <p:nvPr/>
        </p:nvSpPr>
        <p:spPr>
          <a:xfrm rot="20937962" flipV="1">
            <a:off x="2883806" y="1907651"/>
            <a:ext cx="5650829" cy="40730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091" y="2312172"/>
            <a:ext cx="6096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141" y="1174283"/>
            <a:ext cx="6096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141" y="3240943"/>
            <a:ext cx="609600" cy="89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942" y="4349383"/>
            <a:ext cx="600075" cy="76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291" y="5401832"/>
            <a:ext cx="588726" cy="78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08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23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267201" y="2951018"/>
            <a:ext cx="81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19601" y="3103418"/>
            <a:ext cx="81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Round Diagonal Corner Rectangle 20"/>
          <p:cNvSpPr/>
          <p:nvPr/>
        </p:nvSpPr>
        <p:spPr>
          <a:xfrm>
            <a:off x="2857060" y="2193734"/>
            <a:ext cx="6721516" cy="2188699"/>
          </a:xfrm>
          <a:prstGeom prst="round2DiagRect">
            <a:avLst>
              <a:gd name="adj1" fmla="val 15957"/>
              <a:gd name="adj2" fmla="val 26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All students divided in to four groups of  Red, Green, Black and White. 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4419600" y="1061547"/>
            <a:ext cx="3537626" cy="731530"/>
          </a:xfrm>
          <a:prstGeom prst="round2DiagRect">
            <a:avLst>
              <a:gd name="adj1" fmla="val 15957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 work: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267201" y="2951018"/>
            <a:ext cx="81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19601" y="3103418"/>
            <a:ext cx="81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Round Diagonal Corner Rectangle 20"/>
          <p:cNvSpPr/>
          <p:nvPr/>
        </p:nvSpPr>
        <p:spPr>
          <a:xfrm>
            <a:off x="974609" y="1075348"/>
            <a:ext cx="10486417" cy="748735"/>
          </a:xfrm>
          <a:prstGeom prst="round2DiagRect">
            <a:avLst>
              <a:gd name="adj1" fmla="val 2624"/>
              <a:gd name="adj2" fmla="val 26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Each group  has to </a:t>
            </a:r>
            <a:r>
              <a:rPr lang="en-US" sz="44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re-arrange </a:t>
            </a:r>
            <a:r>
              <a:rPr lang="en-US" sz="4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4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letters.</a:t>
            </a:r>
            <a:endParaRPr lang="en-US" sz="44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4604722" y="277842"/>
            <a:ext cx="3226192" cy="731530"/>
          </a:xfrm>
          <a:prstGeom prst="round2DiagRect">
            <a:avLst>
              <a:gd name="adj1" fmla="val 15957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296" y="2168954"/>
            <a:ext cx="1893355" cy="707886"/>
          </a:xfrm>
          <a:prstGeom prst="rect">
            <a:avLst/>
          </a:prstGeom>
          <a:noFill/>
          <a:ln w="762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uvwxyz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3469" y="2165291"/>
            <a:ext cx="1067921" cy="707886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</a:p>
        </p:txBody>
      </p:sp>
      <p:sp>
        <p:nvSpPr>
          <p:cNvPr id="3" name="Rectangle 2"/>
          <p:cNvSpPr/>
          <p:nvPr/>
        </p:nvSpPr>
        <p:spPr>
          <a:xfrm>
            <a:off x="2384652" y="3147730"/>
            <a:ext cx="1542730" cy="707886"/>
          </a:xfrm>
          <a:prstGeom prst="rect">
            <a:avLst/>
          </a:prstGeom>
          <a:ln w="5715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4652" y="4189492"/>
            <a:ext cx="1438214" cy="70788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Black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93469" y="5165164"/>
            <a:ext cx="1642293" cy="707886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White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07920" y="3072435"/>
            <a:ext cx="1893355" cy="707886"/>
          </a:xfrm>
          <a:prstGeom prst="rect">
            <a:avLst/>
          </a:prstGeom>
          <a:noFill/>
          <a:ln w="762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xyzvuw</a:t>
            </a:r>
            <a:endParaRPr lang="en-US" sz="40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01731" y="3993343"/>
            <a:ext cx="1880088" cy="707886"/>
          </a:xfrm>
          <a:prstGeom prst="rect">
            <a:avLst/>
          </a:prstGeom>
          <a:noFill/>
          <a:ln w="762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wxyzvu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296" y="4897378"/>
            <a:ext cx="1893356" cy="707886"/>
          </a:xfrm>
          <a:prstGeom prst="rect">
            <a:avLst/>
          </a:prstGeom>
          <a:noFill/>
          <a:ln w="762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vwxyzu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192769" y="2292065"/>
            <a:ext cx="3210129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267200" y="3291143"/>
            <a:ext cx="3210129" cy="484632"/>
          </a:xfrm>
          <a:prstGeom prst="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267201" y="4286014"/>
            <a:ext cx="321012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267201" y="5088958"/>
            <a:ext cx="321012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5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6" grpId="0" animBg="1"/>
      <p:bldP spid="2" grpId="0" animBg="1"/>
      <p:bldP spid="3" grpId="0" animBg="1"/>
      <p:bldP spid="4" grpId="0" animBg="1"/>
      <p:bldP spid="5" grpId="0" animBg="1"/>
      <p:bldP spid="11" grpId="0" animBg="1"/>
      <p:bldP spid="12" grpId="0" animBg="1"/>
      <p:bldP spid="15" grpId="0" animBg="1"/>
      <p:bldP spid="7" grpId="0" animBg="1"/>
      <p:bldP spid="16" grpId="0" animBg="1"/>
      <p:bldP spid="17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p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248" y="1417958"/>
            <a:ext cx="5219699" cy="41073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624248" y="1417958"/>
            <a:ext cx="5219699" cy="7694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Thank  you so much.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0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3985038C-FAE1-4034-ABB7-813A772D7B5E}"/>
              </a:ext>
            </a:extLst>
          </p:cNvPr>
          <p:cNvSpPr txBox="1">
            <a:spLocks/>
          </p:cNvSpPr>
          <p:nvPr/>
        </p:nvSpPr>
        <p:spPr>
          <a:xfrm>
            <a:off x="337635" y="1998917"/>
            <a:ext cx="4656407" cy="4549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32305" y="1783383"/>
            <a:ext cx="6050605" cy="332398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AU" sz="4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Subject         : English</a:t>
            </a:r>
          </a:p>
          <a:p>
            <a:r>
              <a:rPr lang="en-AU" sz="4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Class             : Two</a:t>
            </a:r>
          </a:p>
          <a:p>
            <a:r>
              <a:rPr lang="en-A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               : </a:t>
            </a:r>
            <a:r>
              <a:rPr lang="en-A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AU" sz="4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AU" sz="4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Lesson           : </a:t>
            </a:r>
            <a:r>
              <a:rPr lang="en-AU" sz="4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AU" sz="4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(A)</a:t>
            </a:r>
          </a:p>
          <a:p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Time              : 45 minute</a:t>
            </a:r>
          </a:p>
        </p:txBody>
      </p:sp>
    </p:spTree>
    <p:extLst>
      <p:ext uri="{BB962C8B-B14F-4D97-AF65-F5344CB8AC3E}">
        <p14:creationId xmlns:p14="http://schemas.microsoft.com/office/powerpoint/2010/main" val="15938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3520" y="2678464"/>
            <a:ext cx="6130524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CC00"/>
                </a:solidFill>
                <a:latin typeface="Times New Roman" pitchFamily="18" charset="0"/>
                <a:cs typeface="NikoshBAN" pitchFamily="2" charset="0"/>
              </a:rPr>
              <a:t>Dear learners, now we will </a:t>
            </a:r>
          </a:p>
          <a:p>
            <a:r>
              <a:rPr lang="en-US" sz="4000" b="1" dirty="0" smtClean="0">
                <a:solidFill>
                  <a:srgbClr val="00CC00"/>
                </a:solidFill>
                <a:latin typeface="Times New Roman" pitchFamily="18" charset="0"/>
                <a:cs typeface="NikoshBAN" pitchFamily="2" charset="0"/>
              </a:rPr>
              <a:t>watch a video.</a:t>
            </a:r>
            <a:endParaRPr lang="en-US" sz="40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74409"/>
              </p:ext>
            </p:extLst>
          </p:nvPr>
        </p:nvGraphicFramePr>
        <p:xfrm>
          <a:off x="5570195" y="313432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70195" y="313432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536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9123" y="2582613"/>
            <a:ext cx="6145465" cy="132343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A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Today’s lesson : Alphabet </a:t>
            </a:r>
          </a:p>
          <a:p>
            <a:r>
              <a:rPr lang="en-A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A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Uu</a:t>
            </a:r>
            <a:r>
              <a:rPr lang="en-A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A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Vv</a:t>
            </a:r>
            <a:r>
              <a:rPr lang="en-A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A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Ww</a:t>
            </a:r>
            <a:r>
              <a:rPr lang="en-A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Xx  </a:t>
            </a:r>
            <a:r>
              <a:rPr lang="en-A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Yy</a:t>
            </a:r>
            <a:r>
              <a:rPr lang="en-A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A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Zz</a:t>
            </a:r>
            <a:r>
              <a:rPr lang="en-A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A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1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2918" y="1480458"/>
            <a:ext cx="361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1"/>
          <p:cNvSpPr txBox="1"/>
          <p:nvPr/>
        </p:nvSpPr>
        <p:spPr>
          <a:xfrm>
            <a:off x="745791" y="1355693"/>
            <a:ext cx="10823641" cy="4401205"/>
          </a:xfrm>
          <a:prstGeom prst="rect">
            <a:avLst/>
          </a:prstGeom>
          <a:noFill/>
          <a:ln w="57150">
            <a:solidFill>
              <a:schemeClr val="accent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Learning outcome: </a:t>
            </a:r>
          </a:p>
          <a:p>
            <a:r>
              <a:rPr lang="en-AU" sz="4000" dirty="0" smtClean="0">
                <a:latin typeface="Times New Roman" pitchFamily="18" charset="0"/>
                <a:cs typeface="Times New Roman" pitchFamily="18" charset="0"/>
              </a:rPr>
              <a:t>After finishing the lesson students will be able to-</a:t>
            </a:r>
          </a:p>
          <a:p>
            <a:r>
              <a:rPr lang="en-AU" sz="4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Listening:</a:t>
            </a:r>
          </a:p>
          <a:p>
            <a:r>
              <a:rPr lang="en-AU" sz="4000" dirty="0" smtClean="0">
                <a:latin typeface="Times New Roman" pitchFamily="18" charset="0"/>
                <a:cs typeface="Times New Roman" pitchFamily="18" charset="0"/>
              </a:rPr>
              <a:t>1.1 become familiar with English sound by listening to common English words.</a:t>
            </a:r>
          </a:p>
          <a:p>
            <a:r>
              <a:rPr lang="en-AU" sz="4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Speaking:</a:t>
            </a:r>
          </a:p>
          <a:p>
            <a:r>
              <a:rPr lang="en-AU" sz="4000" dirty="0" smtClean="0">
                <a:latin typeface="Times New Roman" pitchFamily="18" charset="0"/>
                <a:cs typeface="Times New Roman" pitchFamily="18" charset="0"/>
              </a:rPr>
              <a:t>1.2 repeat after the teacher simple words and phrase</a:t>
            </a:r>
          </a:p>
        </p:txBody>
      </p:sp>
    </p:spTree>
    <p:extLst>
      <p:ext uri="{BB962C8B-B14F-4D97-AF65-F5344CB8AC3E}">
        <p14:creationId xmlns:p14="http://schemas.microsoft.com/office/powerpoint/2010/main" val="411832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6902" y="2375596"/>
            <a:ext cx="3832698" cy="21236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Students will repeat after the teacher.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7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8985" y="5569484"/>
            <a:ext cx="5327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Uu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is for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umbrella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715" y="1743241"/>
            <a:ext cx="3424137" cy="359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81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6D9F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EB2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3745</TotalTime>
  <Words>264</Words>
  <Application>Microsoft Office PowerPoint</Application>
  <PresentationFormat>Custom</PresentationFormat>
  <Paragraphs>102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DPE</cp:lastModifiedBy>
  <cp:revision>322</cp:revision>
  <dcterms:created xsi:type="dcterms:W3CDTF">2018-06-04T05:38:35Z</dcterms:created>
  <dcterms:modified xsi:type="dcterms:W3CDTF">2020-01-02T17:49:39Z</dcterms:modified>
</cp:coreProperties>
</file>