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85" r:id="rId2"/>
    <p:sldId id="257" r:id="rId3"/>
    <p:sldId id="263" r:id="rId4"/>
    <p:sldId id="259" r:id="rId5"/>
    <p:sldId id="260" r:id="rId6"/>
    <p:sldId id="282" r:id="rId7"/>
    <p:sldId id="264" r:id="rId8"/>
    <p:sldId id="265" r:id="rId9"/>
    <p:sldId id="266" r:id="rId10"/>
    <p:sldId id="283" r:id="rId11"/>
    <p:sldId id="284" r:id="rId12"/>
    <p:sldId id="278" r:id="rId13"/>
    <p:sldId id="279" r:id="rId14"/>
    <p:sldId id="281" r:id="rId15"/>
    <p:sldId id="280" r:id="rId16"/>
    <p:sldId id="269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96B77"/>
    <a:srgbClr val="00FF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145" autoAdjust="0"/>
  </p:normalViewPr>
  <p:slideViewPr>
    <p:cSldViewPr>
      <p:cViewPr varScale="1">
        <p:scale>
          <a:sx n="56" d="100"/>
          <a:sy n="5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826E-A64E-4E92-BE99-83B385417DA6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3650D-BB54-4055-AA11-C4BA89344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3650D-BB54-4055-AA11-C4BA893445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75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3650D-BB54-4055-AA11-C4BA893445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1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can evaluate it by orally or written</a:t>
            </a:r>
            <a:r>
              <a:rPr lang="en-US" baseline="0" dirty="0" smtClean="0"/>
              <a:t> from the 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3650D-BB54-4055-AA11-C4BA893445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39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3650D-BB54-4055-AA11-C4BA893445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5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3650D-BB54-4055-AA11-C4BA893445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7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 video teacher</a:t>
            </a:r>
            <a:r>
              <a:rPr lang="en-US" baseline="0" dirty="0" smtClean="0"/>
              <a:t> can</a:t>
            </a:r>
            <a:r>
              <a:rPr lang="en-US" dirty="0" smtClean="0"/>
              <a:t> ask the question to the whole class. SS will raise their hands. Teacher can ask 5/6</a:t>
            </a:r>
            <a:r>
              <a:rPr lang="en-US" baseline="0" dirty="0" smtClean="0"/>
              <a:t> students to narrate the video.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3650D-BB54-4055-AA11-C4BA893445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 conversation teacher</a:t>
            </a:r>
            <a:r>
              <a:rPr lang="en-US" baseline="0" dirty="0" smtClean="0"/>
              <a:t> can</a:t>
            </a:r>
            <a:r>
              <a:rPr lang="en-US" dirty="0" smtClean="0"/>
              <a:t> call pair by pair to practice it.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3650D-BB54-4055-AA11-C4BA893445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shown the picture T. can ask</a:t>
            </a:r>
            <a:r>
              <a:rPr lang="en-US" baseline="0" dirty="0" smtClean="0"/>
              <a:t> to SS  for narrate the picture, then he/she can give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3650D-BB54-4055-AA11-C4BA893445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4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 shown the picture T. can ask</a:t>
            </a:r>
            <a:r>
              <a:rPr lang="en-US" baseline="0" dirty="0" smtClean="0"/>
              <a:t> to SS  for narrate the picture, then he/she can give feedback.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3650D-BB54-4055-AA11-C4BA893445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4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3650D-BB54-4055-AA11-C4BA893445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77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3650D-BB54-4055-AA11-C4BA893445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6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3650D-BB54-4055-AA11-C4BA893445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1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2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0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2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3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8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0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9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5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2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" y="5334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66676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61999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7100" y="493693"/>
            <a:ext cx="3048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Eye-catching destinations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43946" y="5446499"/>
            <a:ext cx="41910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Places that draws one’s attentions.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115462"/>
            <a:ext cx="784860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Bangladesh is the true home of eye-catching </a:t>
            </a:r>
            <a:r>
              <a:rPr lang="en-US" sz="2800" b="1" dirty="0" smtClean="0"/>
              <a:t>natural</a:t>
            </a:r>
            <a:r>
              <a:rPr lang="en-US" sz="2400" b="1" dirty="0" smtClean="0"/>
              <a:t> beauty. 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46" y="1638300"/>
            <a:ext cx="5257800" cy="2209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712544"/>
            <a:ext cx="5638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Green, remote countryside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5425636"/>
            <a:ext cx="4953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rural and distant place full of plants and trees.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71861" y="4312678"/>
            <a:ext cx="6477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How beautiful our green, remote countryside is !</a:t>
            </a:r>
            <a:endParaRPr lang="en-US" sz="2400" b="1" dirty="0"/>
          </a:p>
        </p:txBody>
      </p:sp>
      <p:pic>
        <p:nvPicPr>
          <p:cNvPr id="9" name="Picture 8" descr="hjkiu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312"/>
            <a:ext cx="5486400" cy="2362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478882"/>
            <a:ext cx="3048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Crystal clear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19500" y="5533191"/>
            <a:ext cx="32766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See-through.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3660" y="4080301"/>
            <a:ext cx="78486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water of </a:t>
            </a:r>
            <a:r>
              <a:rPr lang="en-US" sz="2400" b="1" dirty="0" err="1" smtClean="0"/>
              <a:t>Someshwari</a:t>
            </a:r>
            <a:r>
              <a:rPr lang="en-US" sz="2400" b="1" dirty="0" smtClean="0"/>
              <a:t> river is crystal clear.</a:t>
            </a:r>
            <a:endParaRPr lang="en-US" sz="2400" b="1" dirty="0"/>
          </a:p>
        </p:txBody>
      </p:sp>
      <p:pic>
        <p:nvPicPr>
          <p:cNvPr id="9" name="Picture 8" descr="frty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077" y="1333500"/>
            <a:ext cx="4800600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5201" y="493187"/>
            <a:ext cx="493099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Vibrant tribal culture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080301"/>
            <a:ext cx="65532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Durgapur is also rich in vibrant tribal culture.</a:t>
            </a:r>
            <a:endParaRPr lang="en-US" sz="2400" b="1" dirty="0"/>
          </a:p>
        </p:txBody>
      </p:sp>
      <p:pic>
        <p:nvPicPr>
          <p:cNvPr id="9" name="Picture 8" descr="te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447800"/>
            <a:ext cx="4876800" cy="2438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457200"/>
            <a:ext cx="3962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Pair works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724400"/>
            <a:ext cx="83058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Read the passage attentively , go to the section B2 then discuss the following questions in pairs.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10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7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9427" y="4876800"/>
            <a:ext cx="7239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Write  </a:t>
            </a:r>
            <a:r>
              <a:rPr lang="en-US" sz="2800" b="1" dirty="0" smtClean="0"/>
              <a:t>ten</a:t>
            </a:r>
            <a:r>
              <a:rPr lang="en-US" sz="2800" b="1" dirty="0" smtClean="0"/>
              <a:t> </a:t>
            </a:r>
            <a:r>
              <a:rPr lang="en-US" sz="2800" b="1" dirty="0" smtClean="0"/>
              <a:t>sentences about the beauty of your own </a:t>
            </a:r>
            <a:r>
              <a:rPr lang="en-US" sz="2800" b="1" dirty="0" smtClean="0"/>
              <a:t>area.</a:t>
            </a:r>
            <a:endParaRPr lang="en-US" sz="2800" b="1" dirty="0"/>
          </a:p>
        </p:txBody>
      </p:sp>
      <p:sp>
        <p:nvSpPr>
          <p:cNvPr id="6" name="Cloud Callout 5"/>
          <p:cNvSpPr/>
          <p:nvPr/>
        </p:nvSpPr>
        <p:spPr>
          <a:xfrm>
            <a:off x="5638800" y="838200"/>
            <a:ext cx="2559627" cy="1866900"/>
          </a:xfrm>
          <a:prstGeom prst="cloudCallout">
            <a:avLst>
              <a:gd name="adj1" fmla="val -90657"/>
              <a:gd name="adj2" fmla="val 4023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WORK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32488"/>
            <a:ext cx="2895600" cy="18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0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7" y="3890664"/>
            <a:ext cx="5334000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5601" y="2967334"/>
            <a:ext cx="4079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GOOD BYE….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359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838200" y="1676400"/>
            <a:ext cx="3695700" cy="403860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Emdadul haque milon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B.A(Hon’s)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M.A.B.Ed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Teacher in English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Sunapur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SESDP Model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School,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Dowarabazar,Sunamganj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800600" y="1676400"/>
            <a:ext cx="3581400" cy="40386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English For Today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Class : Six.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609600"/>
            <a:ext cx="3733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Identity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47" y="1794105"/>
            <a:ext cx="1840706" cy="2398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33" y="1802572"/>
            <a:ext cx="16002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1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7367"/>
            <a:ext cx="548640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LOOK AT THE PICTURES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2489200"/>
            <a:ext cx="38100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14600"/>
            <a:ext cx="3706126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5257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Do you know what about these pictures ?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4572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These are beauties of Bangladesh.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200835"/>
            <a:ext cx="4343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Today`s topic</a:t>
            </a:r>
            <a:endParaRPr lang="en-US" sz="2800" b="1" dirty="0" smtClean="0">
              <a:solidFill>
                <a:srgbClr val="00B0F0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0" y="3048000"/>
            <a:ext cx="7543800" cy="2171700"/>
          </a:xfrm>
          <a:prstGeom prst="round2Diag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 unseen beauty of Bangladesh</a:t>
            </a:r>
            <a:endParaRPr lang="en-US" sz="4000" dirty="0" smtClean="0">
              <a:solidFill>
                <a:srgbClr val="0070C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Lesson : 13,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838200"/>
            <a:ext cx="5638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Learning  outcomes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590800"/>
            <a:ext cx="7848600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After completing the lesson students will be</a:t>
            </a:r>
          </a:p>
          <a:p>
            <a:r>
              <a:rPr lang="en-US" sz="2400" b="1" dirty="0" smtClean="0"/>
              <a:t> able to –</a:t>
            </a:r>
          </a:p>
          <a:p>
            <a:pPr marL="285750" indent="-285750"/>
            <a:r>
              <a:rPr lang="en-US" sz="2400" b="1" dirty="0" smtClean="0"/>
              <a:t># ask and answer the questions</a:t>
            </a:r>
          </a:p>
          <a:p>
            <a:pPr marL="285750" indent="-285750"/>
            <a:r>
              <a:rPr lang="en-US" sz="2400" b="1" dirty="0" smtClean="0"/>
              <a:t># read and understand text</a:t>
            </a:r>
          </a:p>
          <a:p>
            <a:pPr marL="285750" indent="-285750"/>
            <a:r>
              <a:rPr lang="en-US" sz="2400" b="1" dirty="0" smtClean="0"/>
              <a:t># write short paragraphs</a:t>
            </a:r>
          </a:p>
          <a:p>
            <a:pPr marL="285750" indent="-285750"/>
            <a:r>
              <a:rPr lang="en-US" sz="2400" b="1" dirty="0" smtClean="0"/>
              <a:t># Describe the beauty of Bangladesh.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48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905000" y="762000"/>
            <a:ext cx="5029200" cy="14478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Let’s watch a video clip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429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Beauty of Bangladesh.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495800"/>
            <a:ext cx="7543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discuss with your partner about the video and write three sentences on it.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534077"/>
              </p:ext>
            </p:extLst>
          </p:nvPr>
        </p:nvGraphicFramePr>
        <p:xfrm>
          <a:off x="3923506" y="2667000"/>
          <a:ext cx="9921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4" imgW="993600" imgH="437760" progId="Package">
                  <p:embed/>
                </p:oleObj>
              </mc:Choice>
              <mc:Fallback>
                <p:oleObj name="Packager Shell Object" showAsIcon="1" r:id="rId4" imgW="993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3506" y="2667000"/>
                        <a:ext cx="99218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57200"/>
            <a:ext cx="82296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Go to section A and Follow the conversation then practice  in pairs.</a:t>
            </a:r>
            <a:endParaRPr lang="en-US" sz="2800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04800" y="4343400"/>
            <a:ext cx="5181600" cy="2133600"/>
          </a:xfrm>
          <a:prstGeom prst="wedgeRoundRectCallout">
            <a:avLst>
              <a:gd name="adj1" fmla="val 48029"/>
              <a:gd name="adj2" fmla="val -8987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Have you ever visited any interesting tourist spot in Bangladesh ? If you have, what was that place. What special attractions did you see there ?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10000" y="3962400"/>
            <a:ext cx="4724400" cy="2514600"/>
          </a:xfrm>
          <a:prstGeom prst="wedgeRoundRectCallout">
            <a:avLst>
              <a:gd name="adj1" fmla="val -56212"/>
              <a:gd name="adj2" fmla="val -8352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In the last winter vacation I went to Cox’s </a:t>
            </a:r>
            <a:r>
              <a:rPr lang="en-US" sz="2000" b="1" dirty="0" err="1" smtClean="0">
                <a:solidFill>
                  <a:srgbClr val="000000"/>
                </a:solidFill>
              </a:rPr>
              <a:t>Bazar</a:t>
            </a:r>
            <a:r>
              <a:rPr lang="en-US" sz="2000" b="1" dirty="0" smtClean="0">
                <a:solidFill>
                  <a:srgbClr val="000000"/>
                </a:solidFill>
              </a:rPr>
              <a:t> with my family. I enjoyed many things like watching sun rise and sun set, bathing on the beach, watching the natural beauty of St. Martin’s etc.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49" y="1752599"/>
            <a:ext cx="2489118" cy="186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1" y="3188375"/>
            <a:ext cx="3886200" cy="1740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30" y="3213775"/>
            <a:ext cx="3924299" cy="1740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6617"/>
            <a:ext cx="891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main  attraction of Durgapur in NETROKONA.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5747" y="2844443"/>
            <a:ext cx="388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</a:t>
            </a:r>
            <a:r>
              <a:rPr lang="en-US" b="1" dirty="0" err="1" smtClean="0"/>
              <a:t>Someshwari</a:t>
            </a:r>
            <a:r>
              <a:rPr lang="en-US" b="1" dirty="0" smtClean="0"/>
              <a:t> river.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52961" y="2844443"/>
            <a:ext cx="426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Ceramic mountain-blue water.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851175"/>
            <a:ext cx="800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There are many Ethnic groups in </a:t>
            </a:r>
            <a:r>
              <a:rPr lang="en-US" sz="2400" b="1" dirty="0" err="1" smtClean="0"/>
              <a:t>Netrokona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4" name="Right Arrow 3"/>
          <p:cNvSpPr/>
          <p:nvPr/>
        </p:nvSpPr>
        <p:spPr>
          <a:xfrm>
            <a:off x="8229600" y="5966590"/>
            <a:ext cx="283582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5" y="2090737"/>
            <a:ext cx="2466975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189017"/>
            <a:ext cx="2286000" cy="2479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23" y="2189018"/>
            <a:ext cx="2466975" cy="24799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182" y="5876925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Orange Garden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7327" y="58769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Apple Tree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89498" y="587692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Locknathbaba</a:t>
            </a:r>
            <a:r>
              <a:rPr lang="en-US" b="1" dirty="0" smtClean="0"/>
              <a:t> Temple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3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436</Words>
  <Application>Microsoft Office PowerPoint</Application>
  <PresentationFormat>On-screen Show (4:3)</PresentationFormat>
  <Paragraphs>82</Paragraphs>
  <Slides>18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Harun</dc:creator>
  <cp:lastModifiedBy>E.H Milon</cp:lastModifiedBy>
  <cp:revision>149</cp:revision>
  <dcterms:created xsi:type="dcterms:W3CDTF">2006-08-16T00:00:00Z</dcterms:created>
  <dcterms:modified xsi:type="dcterms:W3CDTF">2020-01-03T05:31:52Z</dcterms:modified>
</cp:coreProperties>
</file>