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2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9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9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5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5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5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4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8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7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CB1C-9539-4573-B394-B6CA56506389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9A63-2F7E-47E8-9AF5-481F4091C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6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914" y="177799"/>
            <a:ext cx="11858171" cy="644434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915" y="624115"/>
            <a:ext cx="7445828" cy="3876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3918858" y="4731652"/>
            <a:ext cx="4891314" cy="16546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স্বাগতম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05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70543"/>
            <a:ext cx="11901714" cy="6516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135086" y="478971"/>
            <a:ext cx="5312228" cy="8853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ব্রহ্মার সৃষ্টি কী কী?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448" y="1364343"/>
            <a:ext cx="2136095" cy="2152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77" y="1458688"/>
            <a:ext cx="2897980" cy="218439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178095" y="3824520"/>
            <a:ext cx="2380343" cy="5225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গ্ণেশ 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8575448" y="3643086"/>
            <a:ext cx="2353809" cy="5043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সূর্য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919277" y="4655461"/>
            <a:ext cx="10566400" cy="15675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ব্রহ্ম শুধু প্রকৃতি ও মহাবিশ্বকেই সৃষ্টি করেননি,ববং তিনি প্রকৃতি ও মহাবিশ্বকে তাঁর ঐশ্বরিক শক্তির মাধ্যমে রক্ষাও করেন,অর্থা</a:t>
            </a:r>
            <a:r>
              <a:rPr lang="en-US" sz="2800" dirty="0" smtClean="0"/>
              <a:t>ৎ </a:t>
            </a:r>
            <a:r>
              <a:rPr lang="en-US" sz="2800" dirty="0" err="1" smtClean="0"/>
              <a:t>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কিছু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হয়েছে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সবই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ব্রহ্মার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সৃষ্টি</a:t>
            </a:r>
            <a:r>
              <a:rPr lang="en-US" sz="2800" dirty="0" smtClean="0"/>
              <a:t>।</a:t>
            </a:r>
            <a:r>
              <a:rPr lang="bn-IN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400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3371" y="177800"/>
            <a:ext cx="11945257" cy="6502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263" y="1233714"/>
            <a:ext cx="4224565" cy="2108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2815771" y="391886"/>
            <a:ext cx="6371772" cy="812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ব্রহ্মাকে কেন পরমাত্মা বলা হয়?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1553030" y="3548741"/>
            <a:ext cx="9564914" cy="29899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ব্রহ্ম নিত্য ,শুস্ক,মুক্ত,সর্বজ্ঞ, জ্যোতির্ময়,নিরাকার,সর্বব্যাপী ও সর্বশক্তিমান।ব্রহ্ম সর্বব্যাপী বলে তাঁকে কেউ দেখতে পায় না। তিনি যখন জীবের মধ্যে আত্মারুপে অবস্থান করেন, তখন তাঁকে জীবাত্মা বলে। আত্মা যখন নিজের মধ্যে অবস্থান করে তখন তাকে পরমাত্মা বলা হয়।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082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399" y="134257"/>
            <a:ext cx="11872685" cy="65894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28571" y="580571"/>
            <a:ext cx="4325258" cy="812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একক কাজ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86" y="1634671"/>
            <a:ext cx="4455885" cy="22696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1944914" y="4397829"/>
            <a:ext cx="8287657" cy="16981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ব্রহ্ম শব্দের অর্থ কী  লিখ?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22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1600" y="116114"/>
            <a:ext cx="11930743" cy="6574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976914" y="464457"/>
            <a:ext cx="3788229" cy="8273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485" y="1556655"/>
            <a:ext cx="4151086" cy="24166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046514" y="4238171"/>
            <a:ext cx="8040915" cy="1944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জীব আত্মাকে কেন পরমাত্মা বলা হয় ব্যাখা করে লিখ?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3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16114"/>
            <a:ext cx="11872685" cy="65459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368800" y="377371"/>
            <a:ext cx="3556000" cy="812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মুল্যায়ন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1625600" y="2206171"/>
            <a:ext cx="9318171" cy="41075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১। ব্রহ্ম শব্দের অর্থ কী ?  </a:t>
            </a:r>
          </a:p>
          <a:p>
            <a:pPr algn="ctr"/>
            <a:r>
              <a:rPr lang="bn-IN" sz="4000" dirty="0" smtClean="0"/>
              <a:t>২। জীবাত্মা কাকে বলে ? </a:t>
            </a:r>
          </a:p>
          <a:p>
            <a:pPr algn="ctr"/>
            <a:r>
              <a:rPr lang="bn-IN" sz="4000" dirty="0" smtClean="0"/>
              <a:t>৩। পরামাত্মা কাকে বলে? </a:t>
            </a:r>
          </a:p>
          <a:p>
            <a:pPr algn="ctr"/>
            <a:r>
              <a:rPr lang="bn-IN" sz="4000" dirty="0" smtClean="0"/>
              <a:t>৪। অবতার কাকে বলে?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657" y="87085"/>
            <a:ext cx="11901714" cy="65894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499429" y="377371"/>
            <a:ext cx="3033485" cy="769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বাড়ির 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371" y="1407886"/>
            <a:ext cx="4441372" cy="27286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2002971" y="4513943"/>
            <a:ext cx="8505372" cy="1654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ব্রহ্মের জন্ম ও মৃত্যু নেই কেন, তোমার নিজের ভাষায় বিশ্লেষন করে লিখ?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2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05229"/>
            <a:ext cx="11901714" cy="65894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493486"/>
            <a:ext cx="4574493" cy="2104571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ধন্যবাদ </a:t>
            </a:r>
            <a:endParaRPr lang="en-US" sz="7200" dirty="0"/>
          </a:p>
        </p:txBody>
      </p:sp>
      <p:sp>
        <p:nvSpPr>
          <p:cNvPr id="6" name="Rounded Rectangle 5"/>
          <p:cNvSpPr/>
          <p:nvPr/>
        </p:nvSpPr>
        <p:spPr>
          <a:xfrm>
            <a:off x="5413828" y="4923972"/>
            <a:ext cx="5689600" cy="13353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আবার দেখা হবে------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812801"/>
            <a:ext cx="3509963" cy="368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0629" y="159657"/>
            <a:ext cx="11901714" cy="6574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আজকের মাল্টিমিডিয়া ক্লাসে সবাইকে </a:t>
            </a:r>
          </a:p>
          <a:p>
            <a:pPr algn="ctr"/>
            <a:endParaRPr lang="bn-IN" sz="3200" dirty="0"/>
          </a:p>
          <a:p>
            <a:pPr algn="ctr"/>
            <a:endParaRPr lang="bn-IN" sz="3200" dirty="0" smtClean="0"/>
          </a:p>
          <a:p>
            <a:pPr algn="ctr"/>
            <a:endParaRPr lang="bn-IN" sz="3200" dirty="0"/>
          </a:p>
          <a:p>
            <a:pPr algn="ctr"/>
            <a:endParaRPr lang="bn-IN" sz="3200" dirty="0" smtClean="0"/>
          </a:p>
          <a:p>
            <a:pPr algn="ctr"/>
            <a:r>
              <a:rPr lang="bn-IN" sz="3200" dirty="0" smtClean="0"/>
              <a:t> </a:t>
            </a:r>
          </a:p>
          <a:p>
            <a:pPr algn="ctr"/>
            <a:r>
              <a:rPr lang="bn-IN" sz="7200" dirty="0" smtClean="0"/>
              <a:t>অভিনন্দন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7" y="2090057"/>
            <a:ext cx="3831772" cy="2139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50158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958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686" y="174171"/>
            <a:ext cx="11800114" cy="6574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99429" y="348343"/>
            <a:ext cx="3222171" cy="84182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পরিচিতি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406400" y="3468913"/>
            <a:ext cx="5021943" cy="31786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সন্তোষ কুমার বর্মা </a:t>
            </a:r>
          </a:p>
          <a:p>
            <a:pPr algn="ctr"/>
            <a:r>
              <a:rPr lang="bn-IN" sz="3200" dirty="0" smtClean="0"/>
              <a:t>সহকারী শিক্ষক </a:t>
            </a:r>
          </a:p>
          <a:p>
            <a:pPr algn="ctr"/>
            <a:r>
              <a:rPr lang="bn-IN" sz="3200" dirty="0" smtClean="0"/>
              <a:t>ভান্ডারদহ জনতা উচ্চ বিদ্যালয় </a:t>
            </a:r>
          </a:p>
          <a:p>
            <a:pPr algn="ctr"/>
            <a:r>
              <a:rPr lang="bn-IN" sz="3200" dirty="0" smtClean="0"/>
              <a:t>পাটগ্রাম, লালমনিরহাট।</a:t>
            </a:r>
          </a:p>
          <a:p>
            <a:pPr algn="ctr"/>
            <a:r>
              <a:rPr lang="bn-IN" sz="3200" dirty="0" smtClean="0"/>
              <a:t> মোবাঃ ০১৭৬৮৯২৬৬৫৮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7511144" y="3468914"/>
            <a:ext cx="4303485" cy="317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বিষয়ঃ হিন্দুধর্ম ও নৈতিক শিক্ষা </a:t>
            </a:r>
          </a:p>
          <a:p>
            <a:pPr algn="ctr"/>
            <a:r>
              <a:rPr lang="bn-IN" sz="3200" dirty="0" smtClean="0"/>
              <a:t>শ্রেনীঃ নবম/দশম </a:t>
            </a:r>
          </a:p>
          <a:p>
            <a:pPr algn="ctr"/>
            <a:r>
              <a:rPr lang="bn-IN" sz="3200" dirty="0" smtClean="0"/>
              <a:t>সময়ঃ ৪৫ মিনিট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43" y="1190171"/>
            <a:ext cx="2438401" cy="3120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3880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685" y="83457"/>
            <a:ext cx="11814629" cy="6516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657" y="1006929"/>
            <a:ext cx="7620000" cy="34979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191658" y="5370286"/>
            <a:ext cx="7620000" cy="10450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ছবিতে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দেখছি</a:t>
            </a:r>
            <a:r>
              <a:rPr lang="en-US" sz="3600" dirty="0" smtClean="0"/>
              <a:t> , </a:t>
            </a:r>
            <a:r>
              <a:rPr lang="en-US" sz="3600" dirty="0" err="1" smtClean="0"/>
              <a:t>বল</a:t>
            </a:r>
            <a:r>
              <a:rPr lang="en-US" sz="3600" dirty="0" smtClean="0"/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3664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66171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143" y="141514"/>
            <a:ext cx="12046857" cy="6516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311" y="1063623"/>
            <a:ext cx="4310743" cy="2695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222" y="827767"/>
            <a:ext cx="4215721" cy="2695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5"/>
          <p:cNvSpPr/>
          <p:nvPr/>
        </p:nvSpPr>
        <p:spPr>
          <a:xfrm>
            <a:off x="1698171" y="4238172"/>
            <a:ext cx="3381829" cy="6241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বিষ্ণু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7765143" y="3947886"/>
            <a:ext cx="2830286" cy="66402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ব্রহ্মা</a:t>
            </a:r>
            <a:endParaRPr lang="en-US" sz="4000" dirty="0"/>
          </a:p>
        </p:txBody>
      </p:sp>
      <p:sp>
        <p:nvSpPr>
          <p:cNvPr id="8" name="Rounded Rectangle 7"/>
          <p:cNvSpPr/>
          <p:nvPr/>
        </p:nvSpPr>
        <p:spPr>
          <a:xfrm>
            <a:off x="1524000" y="5370287"/>
            <a:ext cx="6241143" cy="624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এরা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দেবতা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পারো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8592457" y="5370287"/>
            <a:ext cx="2365829" cy="624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সৃষ্টির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77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34257"/>
            <a:ext cx="11887200" cy="653142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আজকের পাঠ</a:t>
            </a:r>
          </a:p>
          <a:p>
            <a:pPr algn="ctr"/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স্রষ্টা ও সৃষ্টি </a:t>
            </a:r>
          </a:p>
          <a:p>
            <a:pPr algn="ctr"/>
            <a:r>
              <a:rPr lang="bn-IN" sz="2800" dirty="0" smtClean="0"/>
              <a:t>প্রথম অধ্যায়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44" y="1257300"/>
            <a:ext cx="21050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56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3371" y="141514"/>
            <a:ext cx="11945257" cy="6574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শেষে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শিক্ষার্থীরা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শিখবে</a:t>
            </a:r>
            <a:r>
              <a:rPr lang="en-US" sz="4000" dirty="0" smtClean="0"/>
              <a:t>-----  </a:t>
            </a:r>
          </a:p>
          <a:p>
            <a:r>
              <a:rPr lang="en-US" sz="4400" dirty="0" smtClean="0"/>
              <a:t>১। </a:t>
            </a:r>
            <a:r>
              <a:rPr lang="en-US" sz="4400" dirty="0" err="1" smtClean="0"/>
              <a:t>ব্রহ্মা</a:t>
            </a:r>
            <a:r>
              <a:rPr lang="en-US" sz="4400" dirty="0" smtClean="0"/>
              <a:t> </a:t>
            </a:r>
            <a:r>
              <a:rPr lang="en-US" sz="4400" dirty="0" err="1" smtClean="0"/>
              <a:t>শব্দের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অর্থ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 </a:t>
            </a:r>
          </a:p>
          <a:p>
            <a:r>
              <a:rPr lang="en-US" sz="4400" dirty="0" smtClean="0"/>
              <a:t>২। </a:t>
            </a:r>
            <a:r>
              <a:rPr lang="en-US" sz="4400" dirty="0" err="1" smtClean="0"/>
              <a:t>ব্রহ্মার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সৃষ্টি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সম্পর্কে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 </a:t>
            </a:r>
          </a:p>
          <a:p>
            <a:r>
              <a:rPr lang="en-US" sz="4400" dirty="0" smtClean="0"/>
              <a:t>৩। </a:t>
            </a:r>
            <a:r>
              <a:rPr lang="en-US" sz="4400" dirty="0" err="1" smtClean="0"/>
              <a:t>ব্রহ্মা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কেন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পরমাত্মা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বলা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বিশ্লেষন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</a:t>
            </a:r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4383314" y="406399"/>
            <a:ext cx="2772229" cy="8998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শিখনফল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3266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4171" y="163286"/>
            <a:ext cx="11843657" cy="6531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672114" y="435429"/>
            <a:ext cx="5036457" cy="8418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ব্রহ্মা কে?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1393371"/>
            <a:ext cx="4644571" cy="26270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1509486" y="4136571"/>
            <a:ext cx="9376228" cy="22061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ব্রহ্ম শব্দের অর্থ সর্ববৃহ</a:t>
            </a:r>
            <a:r>
              <a:rPr lang="en-US" sz="3200" dirty="0" smtClean="0"/>
              <a:t>ৎ ।</a:t>
            </a:r>
            <a:r>
              <a:rPr lang="en-US" sz="3200" dirty="0" err="1" smtClean="0"/>
              <a:t>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থেকে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বড়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কেউ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নাই,যিনি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সকল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স্রষ্টা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মধ্যে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সকল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কিছুর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অবস্থান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বিলয়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তিনিই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ব্রহ্ম</a:t>
            </a:r>
            <a:r>
              <a:rPr lang="en-US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76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657" y="141515"/>
            <a:ext cx="11872686" cy="6516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57" y="948872"/>
            <a:ext cx="4165599" cy="2480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083353"/>
            <a:ext cx="4354286" cy="247808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80457" y="3756479"/>
            <a:ext cx="2917372" cy="9016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বৃক্ষ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7387771" y="3888920"/>
            <a:ext cx="2989943" cy="8726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চাঁদ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1378857" y="4992914"/>
            <a:ext cx="9506857" cy="1175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 সব কিছু ও  সৃষ্টি  করেছেন  ব্রহ্মা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29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280</Words>
  <Application>Microsoft Office PowerPoint</Application>
  <PresentationFormat>Widescreen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21</cp:revision>
  <dcterms:created xsi:type="dcterms:W3CDTF">2019-11-30T15:21:07Z</dcterms:created>
  <dcterms:modified xsi:type="dcterms:W3CDTF">2020-01-03T17:06:08Z</dcterms:modified>
</cp:coreProperties>
</file>