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9D61-77EC-4274-813C-F5A8FDEC704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FC71-973D-45B5-8E23-9E9E06F3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7D51-8D5E-41A2-A348-530761D8A4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FC71-973D-45B5-8E23-9E9E06F30A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7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7D51-8D5E-41A2-A348-530761D8A4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FC71-973D-45B5-8E23-9E9E06F30A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0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7D51-8D5E-41A2-A348-530761D8A4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FC71-973D-45B5-8E23-9E9E06F30A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6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7D51-8D5E-41A2-A348-530761D8A4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7D51-8D5E-41A2-A348-530761D8A4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7D51-8D5E-41A2-A348-530761D8A4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Jigsaw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Method </a:t>
            </a:r>
            <a:r>
              <a:rPr lang="bn-BD" baseline="0" dirty="0" smtClean="0">
                <a:latin typeface="Times New Roman" pitchFamily="18" charset="0"/>
                <a:cs typeface="Times New Roman" pitchFamily="18" charset="0"/>
              </a:rPr>
              <a:t>এর মাধ্যমে ফিডব্যাক গ্রহণ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7D51-8D5E-41A2-A348-530761D8A4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5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6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9659-FD32-4996-B0A5-967A537E0D5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7EC1-D6A0-4A91-82F8-40D0E5C6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1699" y="18803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457200"/>
            <a:ext cx="6096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ফাংশনের ডোমেন ও রেঞ্জ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1438275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S={(1,5),(2,10),(3,15),4,20)}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ফাংশনের ডোমেন ও রেঞ্জ নির্ণয়ঃ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585591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ফাংশনের ক্ষেত্রে  ডোম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={1,2,3,4}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রেঞ্জ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={5,10,15,20}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8100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ফাংশনের ডোমেন ও রেঞ্জ কীভাবে নির্ণয় করা হলো?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171182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তাহলে বলতো  ফাংশনের ডোমেন ও রেঞ্জ কাকে বলে।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286330"/>
              </p:ext>
            </p:extLst>
          </p:nvPr>
        </p:nvGraphicFramePr>
        <p:xfrm>
          <a:off x="7620000" y="5172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0" y="51720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4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457200"/>
            <a:ext cx="6096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ফাংশনের ডোমেন ও রেঞ্জ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93194"/>
              </p:ext>
            </p:extLst>
          </p:nvPr>
        </p:nvGraphicFramePr>
        <p:xfrm>
          <a:off x="1219200" y="2286000"/>
          <a:ext cx="6477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4331494"/>
                <a:ext cx="35052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ডোম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F(x)=R</a:t>
                </a:r>
              </a:p>
              <a:p>
                <a:pPr algn="ctr"/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এবং রেঞ্জ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F(x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)=R</a:t>
                </a:r>
                <a:endPara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31494"/>
                <a:ext cx="3505200" cy="1231106"/>
              </a:xfrm>
              <a:prstGeom prst="rect">
                <a:avLst/>
              </a:prstGeom>
              <a:blipFill rotWithShape="1">
                <a:blip r:embed="rId4"/>
                <a:stretch>
                  <a:fillRect t="-5446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3729335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F(x)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2x-1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</m:oMath>
                </a14:m>
                <a:r>
                  <a:rPr lang="bn-BD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29335"/>
                <a:ext cx="51816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1647825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F(x)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2x-1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m:t>ফাংশনে</m:t>
                    </m:r>
                    <m:r>
                      <m:rPr>
                        <m:nor/>
                      </m:rPr>
                      <a:rPr lang="bn-BD" sz="2400" b="0" i="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bn-BD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এর বিভিন্ন মানের জন্য পাই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47825"/>
                <a:ext cx="51816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41" t="-14474" r="-23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7800" y="3200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ফাংশনকে এভাবে প্রকাশ করার পদ্ধতিকে তালিকা পদ্ধতি বলা হয়।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1600" y="990600"/>
                <a:ext cx="6400800" cy="1065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ফাংশনকে তালিকা পদ্ধতিতে প্রকাশ করে এর ডোমেন ও রেঞ্জ নির্ণয় কর</m:t>
                    </m:r>
                    <m:r>
                      <a:rPr lang="bn-BD" sz="3200" i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2000" dirty="0" smtClean="0">
                  <a:ln>
                    <a:solidFill>
                      <a:srgbClr val="0070C0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990600"/>
                <a:ext cx="6400800" cy="1065869"/>
              </a:xfrm>
              <a:prstGeom prst="rect">
                <a:avLst/>
              </a:prstGeom>
              <a:blipFill rotWithShape="1">
                <a:blip r:embed="rId4"/>
                <a:stretch>
                  <a:fillRect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24200" y="228600"/>
            <a:ext cx="2514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2180566"/>
                <a:ext cx="7165258" cy="389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ক দলঃ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F(x)</a:t>
                </a:r>
                <a14:m>
                  <m:oMath xmlns:m="http://schemas.openxmlformats.org/officeDocument/2006/math">
                    <m:r>
                      <a:rPr lang="bn-BD" sz="2800" b="1" i="1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bn-BD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খ দলঃ 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S= {(-3,8), (-2,3),(-1,0),(0,-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(1,0),(2,3),(3,8)}</a:t>
                </a:r>
                <a:endParaRPr lang="bn-BD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গ দলঃ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F(x)</a:t>
                </a:r>
                <a14:m>
                  <m:oMath xmlns:m="http://schemas.openxmlformats.org/officeDocument/2006/math">
                    <m:r>
                      <a:rPr lang="bn-BD" sz="28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endParaRPr lang="bn-BD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ঘ দলঃ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S=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{(-2,4), (-1,1),(0,0),(1,1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(2,4)}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80566"/>
                <a:ext cx="7165258" cy="3899016"/>
              </a:xfrm>
              <a:prstGeom prst="rect">
                <a:avLst/>
              </a:prstGeom>
              <a:blipFill rotWithShape="1">
                <a:blip r:embed="rId5"/>
                <a:stretch>
                  <a:fillRect t="-1408" r="-1021"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1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228600"/>
            <a:ext cx="39624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32538"/>
            <a:ext cx="7696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={(-1,2), (0,1),(1,0),(2,-1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)}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অন্বয়টি কি ফাংশন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={(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,-1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),(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1,1),(0,0)}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অন্বয়টি কি ফাংশন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ফাংশনের ডোমেন কাকে বলে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3200" b="1" dirty="0">
                <a:latin typeface="Times New Roman" pitchFamily="18" charset="0"/>
                <a:cs typeface="NikoshBAN" pitchFamily="2" charset="0"/>
              </a:rPr>
              <a:t>(1,4),(3,5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)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} –এর</a:t>
            </a:r>
            <a:r>
              <a:rPr lang="bn-BD" sz="40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ডোমেন </a:t>
            </a:r>
            <a:r>
              <a:rPr lang="bn-BD" sz="3600" b="1" dirty="0">
                <a:latin typeface="Times New Roman" pitchFamily="18" charset="0"/>
                <a:cs typeface="NikoshBAN" pitchFamily="2" charset="0"/>
              </a:rPr>
              <a:t>কত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ফাংশনের রেঞ্জ কাকে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3200" b="1" dirty="0">
                <a:latin typeface="Times New Roman" pitchFamily="18" charset="0"/>
                <a:cs typeface="NikoshBAN" pitchFamily="2" charset="0"/>
              </a:rPr>
              <a:t>(1,4),(3,5)</a:t>
            </a:r>
            <a:r>
              <a:rPr lang="bn-BD" sz="3600" b="1" dirty="0">
                <a:latin typeface="Times New Roman" pitchFamily="18" charset="0"/>
                <a:cs typeface="NikoshBAN" pitchFamily="2" charset="0"/>
              </a:rPr>
              <a:t>} –এর</a:t>
            </a:r>
            <a:r>
              <a:rPr lang="bn-BD" sz="40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b="1" dirty="0">
                <a:latin typeface="Times New Roman" pitchFamily="18" charset="0"/>
                <a:cs typeface="NikoshBAN" pitchFamily="2" charset="0"/>
              </a:rPr>
              <a:t>কত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NikoshBAN" pitchFamily="2" charset="0"/>
              </a:rPr>
              <a:t>x-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 এর ফাংশন</a:t>
            </a:r>
            <a:r>
              <a:rPr lang="en-US" sz="3600" b="1" dirty="0" smtClean="0">
                <a:latin typeface="Times New Roman" pitchFamily="18" charset="0"/>
                <a:cs typeface="NikoshBAN" pitchFamily="2" charset="0"/>
              </a:rPr>
              <a:t> y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-কে কী দ্বারা প্রকাশ করা হয়?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990600"/>
            <a:ext cx="6781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0" y="2547878"/>
                <a:ext cx="7086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S={(</a:t>
                </a:r>
                <a:r>
                  <a:rPr lang="en-US" sz="3600" dirty="0" err="1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x,y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):x</a:t>
                </a:r>
                <a14:m>
                  <m:oMath xmlns:m="http://schemas.openxmlformats.org/officeDocument/2006/math">
                    <m:r>
                      <a:rPr lang="en-US" sz="3600" i="1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A,y</a:t>
                </a:r>
                <a14:m>
                  <m:oMath xmlns:m="http://schemas.openxmlformats.org/officeDocument/2006/math">
                    <m:r>
                      <a:rPr lang="en-US" sz="3600" i="1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এবং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y=x</a:t>
                </a:r>
                <a:r>
                  <a:rPr lang="en-US" sz="3600" baseline="300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}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যেখানে 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{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-2,-1,0,1,2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}</a:t>
                </a:r>
                <a:endParaRPr lang="bn-BD" sz="3600" dirty="0" smtClean="0">
                  <a:ln>
                    <a:solidFill>
                      <a:schemeClr val="tx2"/>
                    </a:solidFill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ক. </a:t>
                </a:r>
                <a:r>
                  <a:rPr lang="en-US" sz="3600" dirty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S </a:t>
                </a:r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কে তালিকা পদ্ধতিতে প্রকাশ কর।</a:t>
                </a:r>
              </a:p>
              <a:p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খ. 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S</a:t>
                </a:r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ফাংশন কিনা তা নির্ধারণ কর।</a:t>
                </a:r>
              </a:p>
              <a:p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গ. </a:t>
                </a:r>
                <a:r>
                  <a:rPr lang="en-US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S</a:t>
                </a:r>
                <a:r>
                  <a:rPr lang="bn-BD" sz="3600" dirty="0" smtClean="0">
                    <a:ln>
                      <a:solidFill>
                        <a:schemeClr val="tx2"/>
                      </a:solidFill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-এর ডোমেন ও রেঞ্জ নির্ণয় কর।</a:t>
                </a:r>
                <a:endParaRPr lang="en-US" sz="3600" dirty="0">
                  <a:ln>
                    <a:solidFill>
                      <a:schemeClr val="tx2"/>
                    </a:solidFill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547878"/>
                <a:ext cx="70866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668" t="-2766" r="-3614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6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633240"/>
            <a:ext cx="6705600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8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143000"/>
            <a:ext cx="6477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মহসীন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এস-সি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8" y="292626"/>
            <a:ext cx="7590312" cy="6336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1234619"/>
            <a:ext cx="55626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১০ম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8" y="0"/>
            <a:ext cx="818686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2438400" y="1450258"/>
            <a:ext cx="373004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শুরুতেই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একটি ভিডিও 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42262"/>
              </p:ext>
            </p:extLst>
          </p:nvPr>
        </p:nvGraphicFramePr>
        <p:xfrm>
          <a:off x="3756528" y="3657600"/>
          <a:ext cx="1855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1855080" imgH="685800" progId="Package">
                  <p:embed/>
                </p:oleObj>
              </mc:Choice>
              <mc:Fallback>
                <p:oleObj name="Packager Shell Object" showAsIcon="1" r:id="rId4" imgW="18550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6528" y="3657600"/>
                        <a:ext cx="18557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0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10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842665"/>
            <a:ext cx="5943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77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ফাংশনের ডোমেন ও রেঞ্জ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ফাংশনকে তালিকা পদ্ধতিতে প্রকাশ করতে পারবে।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 পদ্ধতিতে প্রকাশ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 ফাংশনের ডোমেন ও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রেঞ্জ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নির্ণয়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1" y="1724025"/>
            <a:ext cx="1904999" cy="3838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57850" y="1724025"/>
            <a:ext cx="1904999" cy="3838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275344"/>
            <a:ext cx="9906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গজল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ভাষন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কৌতুক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275344"/>
            <a:ext cx="9906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নাদিয়া</a:t>
            </a: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মুনিরা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05075" y="2533650"/>
            <a:ext cx="3743325" cy="1428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09850" y="3267075"/>
            <a:ext cx="3562350" cy="695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3276600"/>
            <a:ext cx="36576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67000" y="2581275"/>
            <a:ext cx="3552825" cy="21431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05000" y="5638800"/>
            <a:ext cx="914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5638800"/>
            <a:ext cx="914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3657600" y="1025812"/>
            <a:ext cx="17202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ফাংশন কী?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1" y="1533525"/>
            <a:ext cx="1904999" cy="3838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57850" y="1533524"/>
            <a:ext cx="1904999" cy="3838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4173" y="2113983"/>
            <a:ext cx="9906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গজল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কৌতুক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05075" y="2381250"/>
            <a:ext cx="3714750" cy="742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09850" y="3124200"/>
            <a:ext cx="3562350" cy="695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3124200"/>
            <a:ext cx="36576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36718" y="2466975"/>
            <a:ext cx="3394364" cy="21050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05000" y="5638800"/>
            <a:ext cx="914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5638800"/>
            <a:ext cx="914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2362197" y="381000"/>
            <a:ext cx="35814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কখন ফাংশন হবে না?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14600" y="3124200"/>
            <a:ext cx="3705225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14600" y="2343150"/>
            <a:ext cx="3779520" cy="95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1704975" y="533400"/>
            <a:ext cx="53720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ফাংশন কাকে বলে?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26863"/>
              </p:ext>
            </p:extLst>
          </p:nvPr>
        </p:nvGraphicFramePr>
        <p:xfrm>
          <a:off x="6341746" y="304800"/>
          <a:ext cx="2726054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5" imgW="5829480" imgH="7543800" progId="AcroExch.Document.11">
                  <p:embed/>
                </p:oleObj>
              </mc:Choice>
              <mc:Fallback>
                <p:oleObj name="Acrobat Document" r:id="rId5" imgW="582948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1746" y="304800"/>
                        <a:ext cx="2726054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415220"/>
              </p:ext>
            </p:extLst>
          </p:nvPr>
        </p:nvGraphicFramePr>
        <p:xfrm>
          <a:off x="7848600" y="381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8600" y="381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48400" y="2209800"/>
            <a:ext cx="9906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রহি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নাদি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মুনিরা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5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flipH="1">
            <a:off x="2781299" y="179315"/>
            <a:ext cx="35814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905000" y="646093"/>
            <a:ext cx="537209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কোনটি ফাংশন এবং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নয়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478675"/>
              </p:ext>
            </p:extLst>
          </p:nvPr>
        </p:nvGraphicFramePr>
        <p:xfrm>
          <a:off x="6341746" y="304800"/>
          <a:ext cx="2726054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4" imgW="5829480" imgH="7543800" progId="AcroExch.Document.11">
                  <p:embed/>
                </p:oleObj>
              </mc:Choice>
              <mc:Fallback>
                <p:oleObj name="Acrobat Document" r:id="rId4" imgW="582948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1746" y="304800"/>
                        <a:ext cx="2726054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1295400" y="1752601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Oval 20"/>
          <p:cNvSpPr/>
          <p:nvPr/>
        </p:nvSpPr>
        <p:spPr>
          <a:xfrm>
            <a:off x="2133600" y="1676400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Oval 21"/>
          <p:cNvSpPr/>
          <p:nvPr/>
        </p:nvSpPr>
        <p:spPr>
          <a:xfrm>
            <a:off x="7315200" y="1981200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Oval 22"/>
          <p:cNvSpPr/>
          <p:nvPr/>
        </p:nvSpPr>
        <p:spPr>
          <a:xfrm>
            <a:off x="8220076" y="1981200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Oval 23"/>
          <p:cNvSpPr/>
          <p:nvPr/>
        </p:nvSpPr>
        <p:spPr>
          <a:xfrm>
            <a:off x="1295400" y="3886201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Oval 24"/>
          <p:cNvSpPr/>
          <p:nvPr/>
        </p:nvSpPr>
        <p:spPr>
          <a:xfrm>
            <a:off x="2181227" y="3886201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Oval 26"/>
          <p:cNvSpPr/>
          <p:nvPr/>
        </p:nvSpPr>
        <p:spPr>
          <a:xfrm>
            <a:off x="7315200" y="3886200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Oval 27"/>
          <p:cNvSpPr/>
          <p:nvPr/>
        </p:nvSpPr>
        <p:spPr>
          <a:xfrm>
            <a:off x="8220076" y="3886201"/>
            <a:ext cx="390524" cy="1676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TextBox 28"/>
          <p:cNvSpPr txBox="1"/>
          <p:nvPr/>
        </p:nvSpPr>
        <p:spPr>
          <a:xfrm>
            <a:off x="1643062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95462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19227" y="1799272"/>
            <a:ext cx="18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00262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52662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05800" y="4133671"/>
            <a:ext cx="180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37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57427" y="1828800"/>
            <a:ext cx="18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91400" y="4038600"/>
            <a:ext cx="18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53427" y="2133600"/>
            <a:ext cx="18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9027" y="2133600"/>
            <a:ext cx="18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19227" y="3932872"/>
            <a:ext cx="18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5999" y="3932872"/>
            <a:ext cx="219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80796" y="19812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705017" y="2895600"/>
            <a:ext cx="676983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5"/>
            <a:endCxn id="40" idx="1"/>
          </p:cNvCxnSpPr>
          <p:nvPr/>
        </p:nvCxnSpPr>
        <p:spPr>
          <a:xfrm flipV="1">
            <a:off x="7648533" y="2872264"/>
            <a:ext cx="704894" cy="5398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705017" y="34290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20000" y="28956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8817" y="22860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9" idx="3"/>
          </p:cNvCxnSpPr>
          <p:nvPr/>
        </p:nvCxnSpPr>
        <p:spPr>
          <a:xfrm flipV="1">
            <a:off x="7572373" y="4648200"/>
            <a:ext cx="733427" cy="129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628817" y="42672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600200" y="41148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600200" y="46482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600200" y="4686300"/>
            <a:ext cx="676275" cy="4953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600200" y="25146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600200" y="3048000"/>
            <a:ext cx="6769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81000" y="1916668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372225" y="3821668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81000" y="3821668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448425" y="213360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362324" y="152400"/>
            <a:ext cx="235267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914400"/>
            <a:ext cx="5791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y=2x-1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বিভিন্ন মানের জন্য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সংশ্লিষ্ট মান নির্ণয় করঃ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133600"/>
            <a:ext cx="5791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বিভিন্ন মানের সাথে সংশ্লিষ্ট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32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মানটি একটি ছকে লিপিবদ্ধ করঃ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352800"/>
            <a:ext cx="5791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লক্ষ্য কর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-এর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প্রতিটি মানের জন্য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y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ভিন্ন ভিন্ন মান পাওয়া যাচ্ছে কিনা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561582"/>
            <a:ext cx="5791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তাহলে বলতো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y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–কে আমরা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ফাংশন বলতে পারি কিনা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3615"/>
              </p:ext>
            </p:extLst>
          </p:nvPr>
        </p:nvGraphicFramePr>
        <p:xfrm>
          <a:off x="7696200" y="5934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6200" y="59340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0" y="5780782"/>
            <a:ext cx="5791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চলক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y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ক্ষেত্রে  ফাংশনের সংজ্ঞা আমরা কীভাবে দিতে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618</Words>
  <Application>Microsoft Office PowerPoint</Application>
  <PresentationFormat>On-screen Show (4:3)</PresentationFormat>
  <Paragraphs>166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Packager Shell Object</vt:lpstr>
      <vt:lpstr>Acrobat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M-Alom</dc:creator>
  <cp:lastModifiedBy>M-Alom</cp:lastModifiedBy>
  <cp:revision>8</cp:revision>
  <dcterms:created xsi:type="dcterms:W3CDTF">2020-01-03T13:49:25Z</dcterms:created>
  <dcterms:modified xsi:type="dcterms:W3CDTF">2020-01-03T16:10:44Z</dcterms:modified>
</cp:coreProperties>
</file>