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19"/>
  </p:notesMasterIdLst>
  <p:handoutMasterIdLst>
    <p:handoutMasterId r:id="rId20"/>
  </p:handoutMasterIdLst>
  <p:sldIdLst>
    <p:sldId id="449" r:id="rId3"/>
    <p:sldId id="459" r:id="rId4"/>
    <p:sldId id="438" r:id="rId5"/>
    <p:sldId id="450" r:id="rId6"/>
    <p:sldId id="436" r:id="rId7"/>
    <p:sldId id="476" r:id="rId8"/>
    <p:sldId id="478" r:id="rId9"/>
    <p:sldId id="477" r:id="rId10"/>
    <p:sldId id="456" r:id="rId11"/>
    <p:sldId id="461" r:id="rId12"/>
    <p:sldId id="460" r:id="rId13"/>
    <p:sldId id="457" r:id="rId14"/>
    <p:sldId id="462" r:id="rId15"/>
    <p:sldId id="463" r:id="rId16"/>
    <p:sldId id="464" r:id="rId17"/>
    <p:sldId id="44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59"/>
            <p14:sldId id="438"/>
            <p14:sldId id="450"/>
            <p14:sldId id="436"/>
            <p14:sldId id="476"/>
            <p14:sldId id="478"/>
            <p14:sldId id="477"/>
            <p14:sldId id="456"/>
            <p14:sldId id="461"/>
            <p14:sldId id="460"/>
            <p14:sldId id="457"/>
            <p14:sldId id="462"/>
            <p14:sldId id="463"/>
            <p14:sldId id="464"/>
            <p14:sldId id="4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00"/>
    <a:srgbClr val="66FF33"/>
    <a:srgbClr val="000099"/>
    <a:srgbClr val="990033"/>
    <a:srgbClr val="993366"/>
    <a:srgbClr val="811D59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6146" autoAdjust="0"/>
  </p:normalViewPr>
  <p:slideViewPr>
    <p:cSldViewPr snapToGrid="0">
      <p:cViewPr varScale="1">
        <p:scale>
          <a:sx n="63" d="100"/>
          <a:sy n="63" d="100"/>
        </p:scale>
        <p:origin x="-116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0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 Narrow" pitchFamily="34" charset="0"/>
              </a:rPr>
              <a:t>Teacher explain</a:t>
            </a:r>
            <a:r>
              <a:rPr lang="en-US" sz="2400" baseline="0" dirty="0">
                <a:latin typeface="Arial Narrow" pitchFamily="34" charset="0"/>
              </a:rPr>
              <a:t> the student this tropic with real object.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akhter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.assistant </a:t>
            </a:r>
            <a:r>
              <a:rPr lang="en-US" dirty="0" err="1" smtClean="0">
                <a:solidFill>
                  <a:sysClr val="windowText" lastClr="000000"/>
                </a:solidFill>
              </a:rPr>
              <a:t>teacher.jogodishpur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govt</a:t>
            </a:r>
            <a:r>
              <a:rPr lang="en-US" dirty="0" smtClean="0">
                <a:solidFill>
                  <a:sysClr val="windowText" lastClr="000000"/>
                </a:solidFill>
              </a:rPr>
              <a:t> primary school.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1600200"/>
            <a:ext cx="7879080" cy="257556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WELLCOME TO MY CLASS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8" name="Rectangle 1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ame 1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18104" y="517946"/>
            <a:ext cx="38100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Pair work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8880" y="1387197"/>
            <a:ext cx="10584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i="1" u="sng" dirty="0">
                <a:latin typeface="Arial Black" pitchFamily="34" charset="0"/>
                <a:cs typeface="Nikosh" pitchFamily="2" charset="0"/>
              </a:rPr>
              <a:t>Answer the following questions in sentence </a:t>
            </a:r>
            <a:endParaRPr lang="en-US" sz="3200" i="1" u="sng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498" y="2063390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a) What cannot Maria see? 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71" y="2669528"/>
            <a:ext cx="11055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3200" b="1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: Maria cannot see the flowers the blue sky, or the singing birds.</a:t>
            </a:r>
            <a:endParaRPr lang="en-US" sz="32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80" y="3424563"/>
            <a:ext cx="657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b) How is Maria different from others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0818" y="4241466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3200" b="1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: Maria is visually impaired.</a:t>
            </a:r>
            <a:endParaRPr lang="en-US" sz="32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4053" y="4963779"/>
            <a:ext cx="5884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b) What is Maria’s problem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1847" y="5610656"/>
            <a:ext cx="7482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3200" b="1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: Maria’s problem is that she cannot  see .</a:t>
            </a:r>
            <a:endParaRPr lang="en-US" sz="32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jagodishpurG.P.S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7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54166"/>
              </p:ext>
            </p:extLst>
          </p:nvPr>
        </p:nvGraphicFramePr>
        <p:xfrm>
          <a:off x="675450" y="1715845"/>
          <a:ext cx="10823171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5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7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136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Narrow" pitchFamily="34" charset="0"/>
                        </a:rPr>
                        <a:t>Words</a:t>
                      </a:r>
                      <a:endParaRPr lang="en-US" sz="4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Narrow" pitchFamily="34" charset="0"/>
                        </a:rPr>
                        <a:t>Meaning in 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pc="-150" dirty="0">
                          <a:latin typeface="Arial Narrow" pitchFamily="34" charset="0"/>
                        </a:rPr>
                        <a:t>someone who is studying at a school, college or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 Narrow" pitchFamily="34" charset="0"/>
                          <a:cs typeface="Nikosh" pitchFamily="2" charset="0"/>
                        </a:rPr>
                        <a:t>neighbourhood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a small area of a town or the people who live there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leaf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One of the flat green parts of a plant</a:t>
                      </a:r>
                      <a:endParaRPr lang="en-US" sz="32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visually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In eye sight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impaired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damaged or not working normally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visually</a:t>
                      </a:r>
                      <a:r>
                        <a:rPr lang="en-US" sz="2800" b="1" baseline="0" dirty="0">
                          <a:latin typeface="Arial Narrow" pitchFamily="34" charset="0"/>
                          <a:cs typeface="Nikosh" pitchFamily="2" charset="0"/>
                        </a:rPr>
                        <a:t> </a:t>
                      </a:r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impaired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unable to see normally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44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unable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not able to do something</a:t>
                      </a:r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61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  <a:cs typeface="Nikosh" pitchFamily="2" charset="0"/>
                        </a:rPr>
                        <a:t>since</a:t>
                      </a:r>
                      <a:endParaRPr lang="en-US" sz="2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Narrow" pitchFamily="34" charset="0"/>
                        </a:rPr>
                        <a:t>from a time in the past until a later past time or until now.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52852" y="1002632"/>
            <a:ext cx="935781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atin typeface="Arial Narrow" pitchFamily="34" charset="0"/>
                <a:cs typeface="Nikosh" pitchFamily="2" charset="0"/>
              </a:rPr>
              <a:t>Look at the table. Again see the words with English meaning.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1720" y="441960"/>
            <a:ext cx="7117080" cy="560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Indivisual</a:t>
            </a:r>
            <a:r>
              <a:rPr lang="en-US" sz="4400" dirty="0" smtClean="0"/>
              <a:t>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2527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779" y="113047"/>
            <a:ext cx="12209930" cy="6866873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3928" y="1990231"/>
            <a:ext cx="10498472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600" dirty="0">
                <a:latin typeface="Arial Narrow" pitchFamily="34" charset="0"/>
                <a:cs typeface="Nikosh" pitchFamily="2" charset="0"/>
              </a:rPr>
              <a:t>1. What smells sweet and fresh?	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        </a:t>
            </a:r>
            <a:r>
              <a:rPr lang="en-US" sz="36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(a) the flowers 		(b) the birds </a:t>
            </a:r>
          </a:p>
          <a:p>
            <a:r>
              <a:rPr lang="en-US" sz="36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	(c) the window 		(d) the spring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    2. Maria is visually impaired. 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	Here the word “visually” is related to…………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        </a:t>
            </a:r>
            <a:r>
              <a:rPr lang="en-US" sz="36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(a) Leg (b) ear (c) brain (d) eye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    3. Where will Maria go? </a:t>
            </a:r>
          </a:p>
          <a:p>
            <a:r>
              <a:rPr lang="en-US" sz="3600" dirty="0">
                <a:latin typeface="Arial Narrow" pitchFamily="34" charset="0"/>
                <a:cs typeface="Nikosh" pitchFamily="2" charset="0"/>
              </a:rPr>
              <a:t>        </a:t>
            </a:r>
            <a:r>
              <a:rPr lang="en-US" sz="36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(a) to market (b) to school (c) to park (d) to her teacher</a:t>
            </a:r>
          </a:p>
        </p:txBody>
      </p: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 bwMode="auto">
          <a:xfrm>
            <a:off x="8113485" y="304794"/>
            <a:ext cx="3715658" cy="168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51947" y="1162963"/>
            <a:ext cx="661488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Choose the right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2883" y="305256"/>
            <a:ext cx="4513014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</a:t>
            </a:r>
            <a:r>
              <a:rPr lang="en-US" sz="4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work--1 </a:t>
            </a:r>
            <a:endParaRPr lang="en-US" sz="4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5761" y="2431380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∙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4186" y="4629362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∙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6534" y="5674693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∙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</a:t>
            </a:r>
            <a:r>
              <a:rPr lang="en-US" dirty="0" smtClean="0">
                <a:solidFill>
                  <a:sysClr val="windowText" lastClr="000000"/>
                </a:solidFill>
              </a:rPr>
              <a:t>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5" grpId="0" animBg="1"/>
      <p:bldP spid="7" grpId="0" animBg="1"/>
      <p:bldP spid="3" grpId="0"/>
      <p:bldP spid="1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41564" y="-81063"/>
            <a:ext cx="12209930" cy="6866873"/>
            <a:chOff x="-17929" y="-8873"/>
            <a:chExt cx="12209930" cy="6866873"/>
          </a:xfrm>
        </p:grpSpPr>
        <p:sp>
          <p:nvSpPr>
            <p:cNvPr id="29" name="Rectangle 2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93062" y="444788"/>
            <a:ext cx="3018775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--2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1273" y="2065843"/>
            <a:ext cx="10464256" cy="3944144"/>
            <a:chOff x="1066800" y="838200"/>
            <a:chExt cx="7096125" cy="5106194"/>
          </a:xfrm>
        </p:grpSpPr>
        <p:grpSp>
          <p:nvGrpSpPr>
            <p:cNvPr id="12" name="Group 11"/>
            <p:cNvGrpSpPr/>
            <p:nvPr/>
          </p:nvGrpSpPr>
          <p:grpSpPr>
            <a:xfrm>
              <a:off x="1066800" y="838200"/>
              <a:ext cx="7096125" cy="5105400"/>
              <a:chOff x="1066800" y="838200"/>
              <a:chExt cx="7096125" cy="5105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66800" y="838200"/>
                <a:ext cx="7086600" cy="5105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066800" y="2160336"/>
                <a:ext cx="7086600" cy="1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66800" y="4686033"/>
                <a:ext cx="7096125" cy="1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66800" y="3374144"/>
                <a:ext cx="7096125" cy="1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rot="16200000" flipH="1">
              <a:off x="646389" y="3390900"/>
              <a:ext cx="5105400" cy="158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353304" y="3390106"/>
              <a:ext cx="5105400" cy="158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2213638" y="3625090"/>
            <a:ext cx="2542122" cy="189006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13638" y="2695751"/>
            <a:ext cx="2542122" cy="281940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13638" y="2695751"/>
            <a:ext cx="2542122" cy="1700907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64679" y="2315232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visually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8316" y="3208843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unable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05066" y="5222765"/>
            <a:ext cx="104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since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984291" y="4175334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leaf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04863" y="3625090"/>
            <a:ext cx="2167137" cy="94761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64465" y="4140129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In a eye sight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55587" y="2051081"/>
            <a:ext cx="57534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from a time in the past until a later </a:t>
            </a:r>
          </a:p>
          <a:p>
            <a:r>
              <a:rPr lang="en-US" sz="3200" b="1" dirty="0">
                <a:latin typeface="Arial Narrow" pitchFamily="34" charset="0"/>
              </a:rPr>
              <a:t>past time or until now.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8285" y="5222765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not able to do something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6600" y="3244334"/>
            <a:ext cx="590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one of the flat green parts of a plant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62949" y="648997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8285" y="306445"/>
            <a:ext cx="5288280" cy="1200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709E-6 3.87283E-6 L 0.34141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  <p:bldP spid="24" grpId="0"/>
      <p:bldP spid="26" grpId="0"/>
      <p:bldP spid="27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1" name="Rectangle 10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ame 11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02705" y="337216"/>
            <a:ext cx="53767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Evaluation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572" y="1859020"/>
            <a:ext cx="8610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u="sng" dirty="0">
                <a:latin typeface="Nikosh" pitchFamily="2" charset="0"/>
                <a:cs typeface="Nikosh" pitchFamily="2" charset="0"/>
              </a:rPr>
              <a:t>Answers the following questions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3277" y="2821666"/>
            <a:ext cx="57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 Narrow" pitchFamily="34" charset="0"/>
                <a:cs typeface="Nikosh" pitchFamily="2" charset="0"/>
              </a:rPr>
              <a:t>a) From when Maria is blind?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6860" y="3890499"/>
            <a:ext cx="5139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b) Where are the flowers?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1975" y="5019271"/>
            <a:ext cx="9515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c) Who cannot see the green leaves on the tree?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5924" y="3404362"/>
            <a:ext cx="801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40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) Maria has been blind since her birth.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0266" y="4473195"/>
            <a:ext cx="7774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40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) The flowers are outside her home.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5381" y="5601967"/>
            <a:ext cx="10099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en-US" sz="4000" dirty="0">
                <a:solidFill>
                  <a:srgbClr val="000099"/>
                </a:solidFill>
                <a:latin typeface="Arial Narrow" pitchFamily="34" charset="0"/>
                <a:cs typeface="Nikosh" pitchFamily="2" charset="0"/>
              </a:rPr>
              <a:t>) Maria cannot see the green leaves on the tree. 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  <p:bldP spid="8" grpId="0"/>
      <p:bldP spid="13" grpId="0"/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38366" y="740642"/>
            <a:ext cx="3977371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4855" y="3218527"/>
            <a:ext cx="5322291" cy="144655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Nikosh" pitchFamily="2" charset="0"/>
                <a:cs typeface="Nikosh" pitchFamily="2" charset="0"/>
              </a:rPr>
              <a:t>Write five sentences </a:t>
            </a:r>
          </a:p>
          <a:p>
            <a:pPr algn="ctr"/>
            <a:r>
              <a:rPr lang="en-US" sz="4400" dirty="0">
                <a:latin typeface="Nikosh" pitchFamily="2" charset="0"/>
                <a:cs typeface="Nikosh" pitchFamily="2" charset="0"/>
              </a:rPr>
              <a:t>about Maria.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15014" b="6533"/>
          <a:stretch/>
        </p:blipFill>
        <p:spPr>
          <a:xfrm>
            <a:off x="312130" y="531289"/>
            <a:ext cx="2808142" cy="2563091"/>
          </a:xfrm>
          <a:prstGeom prst="rect">
            <a:avLst/>
          </a:prstGeom>
        </p:spPr>
      </p:pic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n</a:t>
              </a:r>
              <a:endParaRPr lang="en-US" sz="36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51983" y="4205418"/>
            <a:ext cx="4714752" cy="1569660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176474" y="579120"/>
            <a:ext cx="4519726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ONE DAY ONE WORD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667000"/>
            <a:ext cx="3002280" cy="944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FF"/>
                </a:solidFill>
                <a:latin typeface="Arial Narrow" pitchFamily="34" charset="0"/>
                <a:cs typeface="Nikosh" pitchFamily="2" charset="0"/>
              </a:rPr>
              <a:t>neighbourhood</a:t>
            </a:r>
            <a:endParaRPr lang="en-US" sz="32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0520" y="2606040"/>
            <a:ext cx="2148840" cy="944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FF"/>
                </a:solidFill>
              </a:rPr>
              <a:t>প্রতিবেশী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964680" y="2575560"/>
            <a:ext cx="4666129" cy="1112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FF"/>
                </a:solidFill>
              </a:rPr>
              <a:t>They are my </a:t>
            </a:r>
            <a:r>
              <a:rPr lang="en-US" sz="3200" dirty="0" err="1" smtClean="0">
                <a:solidFill>
                  <a:srgbClr val="FF00FF"/>
                </a:solidFill>
              </a:rPr>
              <a:t>neighbourhood</a:t>
            </a:r>
            <a:r>
              <a:rPr lang="en-US" sz="3200" dirty="0" smtClean="0">
                <a:solidFill>
                  <a:srgbClr val="FF00FF"/>
                </a:solidFill>
              </a:rPr>
              <a:t>.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49874" y="581127"/>
            <a:ext cx="49753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identity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5791200" y="1493520"/>
            <a:ext cx="286870" cy="4937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59880" y="1935478"/>
            <a:ext cx="3855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48265" y="1493520"/>
            <a:ext cx="4931630" cy="3646915"/>
          </a:xfrm>
          <a:prstGeom prst="horizontalScroll">
            <a:avLst>
              <a:gd name="adj" fmla="val 11425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ahid akhtar parvin.assistant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jagodishpur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Primary  school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ID: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nahidprimary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mail.com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461760" y="1493520"/>
            <a:ext cx="4931630" cy="3917941"/>
          </a:xfrm>
          <a:prstGeom prst="horizontalScroll">
            <a:avLst>
              <a:gd name="adj" fmla="val 11425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Class	: Five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Subject	: English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Unit	: 20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Lessons: 1-2(life is beautiful).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Maria is a lot …….was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born.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Nikosh" pitchFamily="2" charset="0"/>
              </a:rPr>
              <a:t>Page	: 78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8054" y="570190"/>
            <a:ext cx="439735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6789" y="38259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do you see in this pictures?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3294" y="4842961"/>
            <a:ext cx="557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They are reading the book</a:t>
            </a:r>
          </a:p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by using finger.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6552" y="4975762"/>
            <a:ext cx="3608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They are reading by see the book 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371" y="4947055"/>
            <a:ext cx="59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94" y="1237129"/>
            <a:ext cx="5213569" cy="3690660"/>
          </a:xfrm>
          <a:prstGeom prst="rect">
            <a:avLst/>
          </a:prstGeom>
        </p:spPr>
      </p:pic>
      <p:pic>
        <p:nvPicPr>
          <p:cNvPr id="17" name="Picture 16" descr="C:\Users\ATAUR RAHMAN\Desktop\nirob pat.jpg"/>
          <p:cNvPicPr>
            <a:picLocks noChangeAspect="1" noChangeArrowheads="1"/>
          </p:cNvPicPr>
          <p:nvPr/>
        </p:nvPicPr>
        <p:blipFill rotWithShape="1">
          <a:blip r:embed="rId3" cstate="print"/>
          <a:srcRect l="47675" t="32027" r="9649" b="21744"/>
          <a:stretch/>
        </p:blipFill>
        <p:spPr bwMode="auto">
          <a:xfrm>
            <a:off x="1128390" y="1237128"/>
            <a:ext cx="4958646" cy="36906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jogodishpur</a:t>
            </a:r>
            <a:r>
              <a:rPr lang="en-US" dirty="0" smtClean="0">
                <a:solidFill>
                  <a:sysClr val="windowText" lastClr="000000"/>
                </a:solidFill>
              </a:rPr>
              <a:t> G.P.S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FFFF0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2554" y="798296"/>
            <a:ext cx="5562600" cy="1066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5478" y="3038576"/>
            <a:ext cx="6636753" cy="1015663"/>
          </a:xfrm>
          <a:prstGeom prst="rect">
            <a:avLst/>
          </a:prstGeom>
          <a:solidFill>
            <a:srgbClr val="FF00FF"/>
          </a:solidFill>
          <a:scene3d>
            <a:camera prst="obliqueBottom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jogodishpur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Assistant Teacher 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2"/>
          <p:cNvSpPr txBox="1"/>
          <p:nvPr/>
        </p:nvSpPr>
        <p:spPr>
          <a:xfrm>
            <a:off x="994113" y="1615669"/>
            <a:ext cx="9470683" cy="646331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4114" y="2480938"/>
            <a:ext cx="9470683" cy="3539430"/>
          </a:xfrm>
          <a:prstGeom prst="rect">
            <a:avLst/>
          </a:prstGeom>
          <a:solidFill>
            <a:srgbClr val="FF00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Listening: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1.3.1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recognize which words in a sentence are stressed. 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1.1.1 say words, phrases and sentences with proper sound and stress.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Speaking: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1.5.1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read words, phrases and sentences in the text with proper 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pronunciation, stress and intonation.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Reading: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1.7.1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read paragraphs, dialogues stories, letters and other texts.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113" y="522714"/>
            <a:ext cx="5578771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4667" y="362830"/>
            <a:ext cx="33247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168" y="4358862"/>
            <a:ext cx="17283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visually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8293" y="4505264"/>
            <a:ext cx="249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In eye sight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56077" y="455968"/>
            <a:ext cx="209544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itchFamily="34" charset="0"/>
              </a:rPr>
              <a:t>Meaning in English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4391" y="1995416"/>
            <a:ext cx="90922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leaf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40706" y="1401301"/>
            <a:ext cx="42707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One of the flat green</a:t>
            </a:r>
          </a:p>
          <a:p>
            <a:r>
              <a:rPr lang="en-US" sz="4000" b="1" dirty="0">
                <a:latin typeface="Arial Narrow" pitchFamily="34" charset="0"/>
              </a:rPr>
              <a:t>parts of a plant</a:t>
            </a:r>
            <a:endParaRPr lang="en-US" sz="4400" b="1" dirty="0">
              <a:latin typeface="Arial Narrow" pitchFamily="34" charset="0"/>
            </a:endParaRPr>
          </a:p>
        </p:txBody>
      </p:sp>
      <p:pic>
        <p:nvPicPr>
          <p:cNvPr id="17" name="Picture 16" descr="kocu.jpg"/>
          <p:cNvPicPr>
            <a:picLocks noChangeAspect="1"/>
          </p:cNvPicPr>
          <p:nvPr/>
        </p:nvPicPr>
        <p:blipFill>
          <a:blip r:embed="rId2" cstate="print"/>
          <a:srcRect t="27172" r="3125" b="12353"/>
          <a:stretch>
            <a:fillRect/>
          </a:stretch>
        </p:blipFill>
        <p:spPr>
          <a:xfrm>
            <a:off x="3793210" y="945724"/>
            <a:ext cx="3563871" cy="2140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72" y="3458955"/>
            <a:ext cx="4178434" cy="2507060"/>
          </a:xfrm>
          <a:prstGeom prst="rect">
            <a:avLst/>
          </a:prstGeom>
        </p:spPr>
      </p:pic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9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4667" y="362830"/>
            <a:ext cx="33247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991" y="4719055"/>
            <a:ext cx="36367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Visually impaired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961" y="1712931"/>
            <a:ext cx="193674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impaired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4547" y="4365112"/>
            <a:ext cx="29883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unable to see </a:t>
            </a:r>
          </a:p>
          <a:p>
            <a:r>
              <a:rPr lang="en-US" sz="4000" b="1" dirty="0">
                <a:latin typeface="Arial Narrow" pitchFamily="34" charset="0"/>
              </a:rPr>
              <a:t>normally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43872" y="1405154"/>
            <a:ext cx="3709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damaged or not </a:t>
            </a:r>
          </a:p>
          <a:p>
            <a:r>
              <a:rPr lang="en-US" sz="4000" b="1" dirty="0">
                <a:latin typeface="Arial Narrow" pitchFamily="34" charset="0"/>
              </a:rPr>
              <a:t>working normally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56077" y="455968"/>
            <a:ext cx="209544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itchFamily="34" charset="0"/>
              </a:rPr>
              <a:t>Meaning in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23" y="719992"/>
            <a:ext cx="3680075" cy="2455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00" y="3676192"/>
            <a:ext cx="3586171" cy="2571547"/>
          </a:xfrm>
          <a:prstGeom prst="rect">
            <a:avLst/>
          </a:prstGeom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47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9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82912" y="382454"/>
            <a:ext cx="33247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0099" y="4819671"/>
            <a:ext cx="104547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since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962" y="2054751"/>
            <a:ext cx="12682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  <a:cs typeface="Nikosh" pitchFamily="2" charset="0"/>
              </a:rPr>
              <a:t>unable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2966" y="4513411"/>
            <a:ext cx="59851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from a time in the past until</a:t>
            </a:r>
          </a:p>
          <a:p>
            <a:r>
              <a:rPr lang="en-US" sz="4000" b="1" dirty="0">
                <a:latin typeface="Arial Narrow" pitchFamily="34" charset="0"/>
              </a:rPr>
              <a:t>a later past time or until now.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7418" y="1915961"/>
            <a:ext cx="548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not able to do something</a:t>
            </a:r>
            <a:endParaRPr lang="en-US" sz="4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7615" y="455968"/>
            <a:ext cx="209544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itchFamily="34" charset="0"/>
              </a:rPr>
              <a:t>Meaning in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4" y="1537997"/>
            <a:ext cx="3030072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r="14505"/>
          <a:stretch/>
        </p:blipFill>
        <p:spPr>
          <a:xfrm>
            <a:off x="2312894" y="3890682"/>
            <a:ext cx="3030072" cy="2162787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jagodispur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9" grpId="0"/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1825" y="-304708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86320" y="762161"/>
            <a:ext cx="72259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Teachers model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542" y="6562165"/>
            <a:ext cx="5531623" cy="430306"/>
          </a:xfrm>
        </p:spPr>
        <p:txBody>
          <a:bodyPr/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Nahid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akhtar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jagodishpur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taragonj,rangpur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717265"/>
            <a:ext cx="8107680" cy="2703629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Students silent reading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650</Words>
  <Application>Microsoft Office PowerPoint</Application>
  <PresentationFormat>Custom</PresentationFormat>
  <Paragraphs>147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2020-01-03T10:01:42Z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