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5" r:id="rId8"/>
    <p:sldId id="266" r:id="rId9"/>
    <p:sldId id="267" r:id="rId10"/>
    <p:sldId id="270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গোলাপের</a:t>
            </a:r>
            <a:r>
              <a:rPr lang="en-US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7200" dirty="0">
              <a:solidFill>
                <a:srgbClr val="C00000"/>
              </a:solidFill>
            </a:endParaRPr>
          </a:p>
        </p:txBody>
      </p:sp>
      <p:pic>
        <p:nvPicPr>
          <p:cNvPr id="7" name="Picture 6" descr="j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286000"/>
            <a:ext cx="7162800" cy="381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২৫টি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মারবেল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5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বলবো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905000"/>
            <a:ext cx="14478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ea typeface="MS UI Gothic" pitchFamily="34" charset="-128"/>
                <a:cs typeface="NikoshBAN" pitchFamily="2" charset="0"/>
              </a:rPr>
              <a:t>১২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1858296"/>
            <a:ext cx="12954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9800" y="1905000"/>
            <a:ext cx="1295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6" name="Rectangle 5"/>
          <p:cNvSpPr/>
          <p:nvPr/>
        </p:nvSpPr>
        <p:spPr>
          <a:xfrm>
            <a:off x="6019800" y="3276600"/>
            <a:ext cx="1295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7" name="Rectangle 6"/>
          <p:cNvSpPr/>
          <p:nvPr/>
        </p:nvSpPr>
        <p:spPr>
          <a:xfrm>
            <a:off x="3687096" y="3170904"/>
            <a:ext cx="1371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3124200"/>
            <a:ext cx="14478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১৫</a:t>
            </a:r>
          </a:p>
        </p:txBody>
      </p:sp>
      <p:sp>
        <p:nvSpPr>
          <p:cNvPr id="9" name="Equal 8"/>
          <p:cNvSpPr/>
          <p:nvPr/>
        </p:nvSpPr>
        <p:spPr>
          <a:xfrm>
            <a:off x="4953000" y="2133600"/>
            <a:ext cx="9144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>
              <a:solidFill>
                <a:schemeClr val="tx1"/>
              </a:solidFill>
            </a:endParaRPr>
          </a:p>
        </p:txBody>
      </p:sp>
      <p:sp>
        <p:nvSpPr>
          <p:cNvPr id="10" name="Division 9"/>
          <p:cNvSpPr/>
          <p:nvPr/>
        </p:nvSpPr>
        <p:spPr>
          <a:xfrm>
            <a:off x="2895600" y="2133600"/>
            <a:ext cx="914400" cy="609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11" name="Equal 10"/>
          <p:cNvSpPr/>
          <p:nvPr/>
        </p:nvSpPr>
        <p:spPr>
          <a:xfrm>
            <a:off x="4953000" y="3505200"/>
            <a:ext cx="9144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>
              <a:solidFill>
                <a:schemeClr val="tx1"/>
              </a:solidFill>
            </a:endParaRPr>
          </a:p>
        </p:txBody>
      </p:sp>
      <p:sp>
        <p:nvSpPr>
          <p:cNvPr id="12" name="Division 11"/>
          <p:cNvSpPr/>
          <p:nvPr/>
        </p:nvSpPr>
        <p:spPr>
          <a:xfrm>
            <a:off x="2895600" y="3429000"/>
            <a:ext cx="914400" cy="609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13" name="Rectangle 12"/>
          <p:cNvSpPr/>
          <p:nvPr/>
        </p:nvSpPr>
        <p:spPr>
          <a:xfrm>
            <a:off x="1447800" y="4542504"/>
            <a:ext cx="1371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৪৮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0" y="4495800"/>
            <a:ext cx="12192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ivision 14"/>
          <p:cNvSpPr/>
          <p:nvPr/>
        </p:nvSpPr>
        <p:spPr>
          <a:xfrm>
            <a:off x="2895600" y="4876800"/>
            <a:ext cx="914400" cy="609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qual 15"/>
          <p:cNvSpPr/>
          <p:nvPr/>
        </p:nvSpPr>
        <p:spPr>
          <a:xfrm>
            <a:off x="4953000" y="4953000"/>
            <a:ext cx="9144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4724400"/>
            <a:ext cx="1295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1000" y="2819400"/>
            <a:ext cx="8382000" cy="2209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5938" indent="-515938"/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অংকটির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ভাজ্য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ভাজক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ভাগফল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ভাগশেষ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3124200" y="914400"/>
            <a:ext cx="1143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১৮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914400"/>
            <a:ext cx="1143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3200" y="838200"/>
            <a:ext cx="9144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৩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ivision 5"/>
          <p:cNvSpPr/>
          <p:nvPr/>
        </p:nvSpPr>
        <p:spPr>
          <a:xfrm>
            <a:off x="4038600" y="914400"/>
            <a:ext cx="1219200" cy="914400"/>
          </a:xfrm>
          <a:prstGeom prst="mathDivide">
            <a:avLst>
              <a:gd name="adj1" fmla="val 23520"/>
              <a:gd name="adj2" fmla="val 5880"/>
              <a:gd name="adj3" fmla="val 1249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/>
          </a:p>
        </p:txBody>
      </p:sp>
      <p:sp>
        <p:nvSpPr>
          <p:cNvPr id="7" name="Equal 6"/>
          <p:cNvSpPr/>
          <p:nvPr/>
        </p:nvSpPr>
        <p:spPr>
          <a:xfrm>
            <a:off x="5867400" y="1045028"/>
            <a:ext cx="838200" cy="653144"/>
          </a:xfrm>
          <a:prstGeom prst="mathEqua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914400"/>
            <a:ext cx="838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9144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2168525"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আব্দুর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বিশ্বাস</a:t>
            </a:r>
            <a:endParaRPr lang="en-US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2168525"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2168525"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2168525"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শৈলকুপা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ঝিনাইদাহ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G_20191108_073550.jpg"/>
          <p:cNvPicPr>
            <a:picLocks noChangeAspect="1"/>
          </p:cNvPicPr>
          <p:nvPr/>
        </p:nvPicPr>
        <p:blipFill>
          <a:blip r:embed="rId2" cstate="print"/>
          <a:srcRect t="19565" r="25131" b="43478"/>
          <a:stretch>
            <a:fillRect/>
          </a:stretch>
        </p:blipFill>
        <p:spPr>
          <a:xfrm>
            <a:off x="61452" y="1629696"/>
            <a:ext cx="2697510" cy="28661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752600"/>
            <a:ext cx="33528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72200" y="383460"/>
            <a:ext cx="29718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374060"/>
            <a:ext cx="29718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095132"/>
            <a:ext cx="54864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পাঠশিরোনামঃ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314332"/>
            <a:ext cx="54864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ভাগের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81000"/>
            <a:ext cx="533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.jpg"/>
          <p:cNvPicPr>
            <a:picLocks noChangeAspect="1"/>
          </p:cNvPicPr>
          <p:nvPr/>
        </p:nvPicPr>
        <p:blipFill>
          <a:blip r:embed="rId2" cstate="print"/>
          <a:srcRect t="10526"/>
          <a:stretch>
            <a:fillRect/>
          </a:stretch>
        </p:blipFill>
        <p:spPr>
          <a:xfrm>
            <a:off x="6096000" y="2667000"/>
            <a:ext cx="2743200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" y="2952132"/>
            <a:ext cx="33528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91440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25040"/>
            <a:ext cx="8458200" cy="3657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973138" indent="-457200" algn="just"/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973138" indent="-457200" algn="just"/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২।ভাজ্য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ভাজক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ভাগফল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ভাগশেষ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ভাজ্য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ভাজক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ভাগফল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ভাগশেষের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3429000"/>
            <a:ext cx="6172200" cy="3228975"/>
            <a:chOff x="1143000" y="3048000"/>
            <a:chExt cx="6172200" cy="3305175"/>
          </a:xfrm>
        </p:grpSpPr>
        <p:pic>
          <p:nvPicPr>
            <p:cNvPr id="3" name="Picture 2" descr="gf.gif"/>
            <p:cNvPicPr>
              <a:picLocks noChangeAspect="1"/>
            </p:cNvPicPr>
            <p:nvPr/>
          </p:nvPicPr>
          <p:blipFill>
            <a:blip r:embed="rId2" cstate="print"/>
            <a:srcRect l="3385" t="2254" r="5219"/>
            <a:stretch>
              <a:fillRect/>
            </a:stretch>
          </p:blipFill>
          <p:spPr>
            <a:xfrm>
              <a:off x="1143000" y="3048000"/>
              <a:ext cx="6172200" cy="3305175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352800" y="4267200"/>
              <a:ext cx="31242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hj.gif"/>
          <p:cNvPicPr>
            <a:picLocks noChangeAspect="1"/>
          </p:cNvPicPr>
          <p:nvPr/>
        </p:nvPicPr>
        <p:blipFill>
          <a:blip r:embed="rId3" cstate="print"/>
          <a:srcRect l="7500" t="14061" r="5000" b="21836"/>
          <a:stretch>
            <a:fillRect/>
          </a:stretch>
        </p:blipFill>
        <p:spPr>
          <a:xfrm>
            <a:off x="6477000" y="4114800"/>
            <a:ext cx="2667000" cy="1905000"/>
          </a:xfrm>
          <a:prstGeom prst="rect">
            <a:avLst/>
          </a:prstGeom>
          <a:noFill/>
        </p:spPr>
      </p:pic>
      <p:pic>
        <p:nvPicPr>
          <p:cNvPr id="7" name="Picture 6" descr="j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310640"/>
            <a:ext cx="2667000" cy="2057400"/>
          </a:xfrm>
          <a:prstGeom prst="rect">
            <a:avLst/>
          </a:prstGeom>
          <a:noFill/>
        </p:spPr>
      </p:pic>
      <p:pic>
        <p:nvPicPr>
          <p:cNvPr id="8" name="Picture 7" descr="k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600" y="1600200"/>
            <a:ext cx="58674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ln w="177800">
            <a:solidFill>
              <a:schemeClr val="tx1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শেখাবো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9144000" cy="9144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উপকরন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কাঠির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-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381000" y="4564529"/>
            <a:ext cx="5669280" cy="2468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533400" y="4038600"/>
            <a:ext cx="5204985" cy="2057400"/>
            <a:chOff x="52815" y="4038600"/>
            <a:chExt cx="5204985" cy="1673412"/>
          </a:xfrm>
        </p:grpSpPr>
        <p:pic>
          <p:nvPicPr>
            <p:cNvPr id="23" name="Picture 22" descr="0mango.jpg"/>
            <p:cNvPicPr>
              <a:picLocks noChangeAspect="1"/>
            </p:cNvPicPr>
            <p:nvPr/>
          </p:nvPicPr>
          <p:blipFill>
            <a:blip r:embed="rId2" cstate="print"/>
            <a:srcRect l="16666" t="14286" r="13333" b="19048"/>
            <a:stretch>
              <a:fillRect/>
            </a:stretch>
          </p:blipFill>
          <p:spPr>
            <a:xfrm>
              <a:off x="4015681" y="4134224"/>
              <a:ext cx="1175319" cy="669365"/>
            </a:xfrm>
            <a:prstGeom prst="rect">
              <a:avLst/>
            </a:prstGeom>
          </p:spPr>
        </p:pic>
        <p:pic>
          <p:nvPicPr>
            <p:cNvPr id="32" name="Picture 31" descr="0mango.jpg"/>
            <p:cNvPicPr>
              <a:picLocks noChangeAspect="1"/>
            </p:cNvPicPr>
            <p:nvPr/>
          </p:nvPicPr>
          <p:blipFill>
            <a:blip r:embed="rId2" cstate="print"/>
            <a:srcRect l="13333" t="9524" r="13334" b="14286"/>
            <a:stretch>
              <a:fillRect/>
            </a:stretch>
          </p:blipFill>
          <p:spPr>
            <a:xfrm>
              <a:off x="2627323" y="4038600"/>
              <a:ext cx="1231287" cy="764988"/>
            </a:xfrm>
            <a:prstGeom prst="rect">
              <a:avLst/>
            </a:prstGeom>
          </p:spPr>
        </p:pic>
        <p:pic>
          <p:nvPicPr>
            <p:cNvPr id="33" name="Picture 32" descr="0mango.jpg"/>
            <p:cNvPicPr>
              <a:picLocks noChangeAspect="1"/>
            </p:cNvPicPr>
            <p:nvPr/>
          </p:nvPicPr>
          <p:blipFill>
            <a:blip r:embed="rId2" cstate="print"/>
            <a:srcRect l="13333" t="9524" r="13333" b="19048"/>
            <a:stretch>
              <a:fillRect/>
            </a:stretch>
          </p:blipFill>
          <p:spPr>
            <a:xfrm>
              <a:off x="52815" y="4038600"/>
              <a:ext cx="1231287" cy="717176"/>
            </a:xfrm>
            <a:prstGeom prst="rect">
              <a:avLst/>
            </a:prstGeom>
          </p:spPr>
        </p:pic>
        <p:pic>
          <p:nvPicPr>
            <p:cNvPr id="34" name="Picture 33" descr="0mango.jpg"/>
            <p:cNvPicPr>
              <a:picLocks noChangeAspect="1"/>
            </p:cNvPicPr>
            <p:nvPr/>
          </p:nvPicPr>
          <p:blipFill>
            <a:blip r:embed="rId2" cstate="print"/>
            <a:srcRect l="13333" t="9524" r="10000" b="19048"/>
            <a:stretch>
              <a:fillRect/>
            </a:stretch>
          </p:blipFill>
          <p:spPr>
            <a:xfrm>
              <a:off x="3970546" y="4947024"/>
              <a:ext cx="1287254" cy="717176"/>
            </a:xfrm>
            <a:prstGeom prst="rect">
              <a:avLst/>
            </a:prstGeom>
          </p:spPr>
        </p:pic>
        <p:pic>
          <p:nvPicPr>
            <p:cNvPr id="35" name="Picture 34" descr="0mango.jpg"/>
            <p:cNvPicPr>
              <a:picLocks noChangeAspect="1"/>
            </p:cNvPicPr>
            <p:nvPr/>
          </p:nvPicPr>
          <p:blipFill>
            <a:blip r:embed="rId2" cstate="print"/>
            <a:srcRect l="13333" t="9524" r="13333" b="14286"/>
            <a:stretch>
              <a:fillRect/>
            </a:stretch>
          </p:blipFill>
          <p:spPr>
            <a:xfrm>
              <a:off x="1340069" y="4038600"/>
              <a:ext cx="1231287" cy="764988"/>
            </a:xfrm>
            <a:prstGeom prst="rect">
              <a:avLst/>
            </a:prstGeom>
          </p:spPr>
        </p:pic>
        <p:pic>
          <p:nvPicPr>
            <p:cNvPr id="36" name="Picture 35" descr="0mango.jpg"/>
            <p:cNvPicPr>
              <a:picLocks noChangeAspect="1"/>
            </p:cNvPicPr>
            <p:nvPr/>
          </p:nvPicPr>
          <p:blipFill>
            <a:blip r:embed="rId2" cstate="print"/>
            <a:srcRect l="13333" t="4762" r="10000" b="19048"/>
            <a:stretch>
              <a:fillRect/>
            </a:stretch>
          </p:blipFill>
          <p:spPr>
            <a:xfrm>
              <a:off x="1340069" y="4947024"/>
              <a:ext cx="1287254" cy="764988"/>
            </a:xfrm>
            <a:prstGeom prst="rect">
              <a:avLst/>
            </a:prstGeom>
          </p:spPr>
        </p:pic>
        <p:pic>
          <p:nvPicPr>
            <p:cNvPr id="37" name="Picture 36" descr="0mango.jpg"/>
            <p:cNvPicPr>
              <a:picLocks noChangeAspect="1"/>
            </p:cNvPicPr>
            <p:nvPr/>
          </p:nvPicPr>
          <p:blipFill>
            <a:blip r:embed="rId3" cstate="print"/>
            <a:srcRect l="13793" t="9852" r="6897" b="16256"/>
            <a:stretch>
              <a:fillRect/>
            </a:stretch>
          </p:blipFill>
          <p:spPr>
            <a:xfrm>
              <a:off x="52815" y="4994835"/>
              <a:ext cx="1287254" cy="717176"/>
            </a:xfrm>
            <a:prstGeom prst="rect">
              <a:avLst/>
            </a:prstGeom>
          </p:spPr>
        </p:pic>
        <p:pic>
          <p:nvPicPr>
            <p:cNvPr id="38" name="Picture 37" descr="0mango.jpg"/>
            <p:cNvPicPr>
              <a:picLocks noChangeAspect="1"/>
            </p:cNvPicPr>
            <p:nvPr/>
          </p:nvPicPr>
          <p:blipFill>
            <a:blip r:embed="rId2" cstate="print"/>
            <a:srcRect l="13333" t="9524" r="10000" b="19048"/>
            <a:stretch>
              <a:fillRect/>
            </a:stretch>
          </p:blipFill>
          <p:spPr>
            <a:xfrm>
              <a:off x="2683291" y="4994835"/>
              <a:ext cx="1287254" cy="717176"/>
            </a:xfrm>
            <a:prstGeom prst="rect">
              <a:avLst/>
            </a:prstGeom>
          </p:spPr>
        </p:pic>
      </p:grpSp>
      <p:sp>
        <p:nvSpPr>
          <p:cNvPr id="39" name="Rectangle 38"/>
          <p:cNvSpPr/>
          <p:nvPr/>
        </p:nvSpPr>
        <p:spPr>
          <a:xfrm>
            <a:off x="7871985" y="4800600"/>
            <a:ext cx="609600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৮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2743200"/>
            <a:ext cx="5943600" cy="1219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অর্ধবাস্তব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5-Point Star 14"/>
          <p:cNvSpPr/>
          <p:nvPr/>
        </p:nvSpPr>
        <p:spPr>
          <a:xfrm flipV="1">
            <a:off x="7239000" y="7238999"/>
            <a:ext cx="914400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qual 18"/>
          <p:cNvSpPr/>
          <p:nvPr/>
        </p:nvSpPr>
        <p:spPr>
          <a:xfrm>
            <a:off x="5585985" y="4800600"/>
            <a:ext cx="2133600" cy="68580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9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2400" y="2971800"/>
            <a:ext cx="8839200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39" name="Rectangle 38"/>
          <p:cNvSpPr/>
          <p:nvPr/>
        </p:nvSpPr>
        <p:spPr>
          <a:xfrm>
            <a:off x="1295400" y="1600200"/>
            <a:ext cx="7543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বরই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0mango.jpg"/>
          <p:cNvPicPr>
            <a:picLocks noChangeAspect="1"/>
          </p:cNvPicPr>
          <p:nvPr/>
        </p:nvPicPr>
        <p:blipFill>
          <a:blip r:embed="rId2" cstate="print"/>
          <a:srcRect l="12500" t="8929" r="12500" b="19642"/>
          <a:stretch>
            <a:fillRect/>
          </a:stretch>
        </p:blipFill>
        <p:spPr>
          <a:xfrm>
            <a:off x="304800" y="609600"/>
            <a:ext cx="914400" cy="609600"/>
          </a:xfrm>
          <a:prstGeom prst="rect">
            <a:avLst/>
          </a:prstGeom>
        </p:spPr>
      </p:pic>
      <p:pic>
        <p:nvPicPr>
          <p:cNvPr id="21" name="Picture 20" descr="0mango.jpg"/>
          <p:cNvPicPr>
            <a:picLocks noChangeAspect="1"/>
          </p:cNvPicPr>
          <p:nvPr/>
        </p:nvPicPr>
        <p:blipFill>
          <a:blip r:embed="rId2" cstate="print"/>
          <a:srcRect l="12500" t="8929" r="12500" b="19644"/>
          <a:stretch>
            <a:fillRect/>
          </a:stretch>
        </p:blipFill>
        <p:spPr>
          <a:xfrm>
            <a:off x="1371600" y="609600"/>
            <a:ext cx="914400" cy="609600"/>
          </a:xfrm>
          <a:prstGeom prst="rect">
            <a:avLst/>
          </a:prstGeom>
        </p:spPr>
      </p:pic>
      <p:pic>
        <p:nvPicPr>
          <p:cNvPr id="22" name="Picture 21" descr="0mango.jpg"/>
          <p:cNvPicPr>
            <a:picLocks noChangeAspect="1"/>
          </p:cNvPicPr>
          <p:nvPr/>
        </p:nvPicPr>
        <p:blipFill>
          <a:blip r:embed="rId2" cstate="print"/>
          <a:srcRect l="12500" t="8929" r="12500" b="19643"/>
          <a:stretch>
            <a:fillRect/>
          </a:stretch>
        </p:blipFill>
        <p:spPr>
          <a:xfrm>
            <a:off x="2667000" y="609600"/>
            <a:ext cx="914400" cy="609600"/>
          </a:xfrm>
          <a:prstGeom prst="rect">
            <a:avLst/>
          </a:prstGeom>
        </p:spPr>
      </p:pic>
      <p:pic>
        <p:nvPicPr>
          <p:cNvPr id="24" name="Picture 23" descr="0mango.jpg"/>
          <p:cNvPicPr>
            <a:picLocks noChangeAspect="1"/>
          </p:cNvPicPr>
          <p:nvPr/>
        </p:nvPicPr>
        <p:blipFill>
          <a:blip r:embed="rId2" cstate="print"/>
          <a:srcRect l="12500" t="8929" r="12500" b="19643"/>
          <a:stretch>
            <a:fillRect/>
          </a:stretch>
        </p:blipFill>
        <p:spPr>
          <a:xfrm>
            <a:off x="3733800" y="609600"/>
            <a:ext cx="914400" cy="609600"/>
          </a:xfrm>
          <a:prstGeom prst="rect">
            <a:avLst/>
          </a:prstGeom>
        </p:spPr>
      </p:pic>
      <p:pic>
        <p:nvPicPr>
          <p:cNvPr id="25" name="Picture 24" descr="0mango.jpg"/>
          <p:cNvPicPr>
            <a:picLocks noChangeAspect="1"/>
          </p:cNvPicPr>
          <p:nvPr/>
        </p:nvPicPr>
        <p:blipFill>
          <a:blip r:embed="rId2" cstate="print"/>
          <a:srcRect l="12500" t="8929" r="12500" b="19643"/>
          <a:stretch>
            <a:fillRect/>
          </a:stretch>
        </p:blipFill>
        <p:spPr>
          <a:xfrm>
            <a:off x="4800600" y="609600"/>
            <a:ext cx="914400" cy="609600"/>
          </a:xfrm>
          <a:prstGeom prst="rect">
            <a:avLst/>
          </a:prstGeom>
        </p:spPr>
      </p:pic>
      <p:pic>
        <p:nvPicPr>
          <p:cNvPr id="26" name="Picture 25" descr="0mango.jpg"/>
          <p:cNvPicPr>
            <a:picLocks noChangeAspect="1"/>
          </p:cNvPicPr>
          <p:nvPr/>
        </p:nvPicPr>
        <p:blipFill>
          <a:blip r:embed="rId2" cstate="print"/>
          <a:srcRect l="12500" t="8929" r="12500" b="19643"/>
          <a:stretch>
            <a:fillRect/>
          </a:stretch>
        </p:blipFill>
        <p:spPr>
          <a:xfrm>
            <a:off x="5943600" y="609600"/>
            <a:ext cx="914400" cy="609600"/>
          </a:xfrm>
          <a:prstGeom prst="rect">
            <a:avLst/>
          </a:prstGeom>
        </p:spPr>
      </p:pic>
      <p:pic>
        <p:nvPicPr>
          <p:cNvPr id="27" name="Picture 26" descr="0mango.jpg"/>
          <p:cNvPicPr>
            <a:picLocks noChangeAspect="1"/>
          </p:cNvPicPr>
          <p:nvPr/>
        </p:nvPicPr>
        <p:blipFill>
          <a:blip r:embed="rId2" cstate="print"/>
          <a:srcRect l="12500" t="8928" r="12500" b="19644"/>
          <a:stretch>
            <a:fillRect/>
          </a:stretch>
        </p:blipFill>
        <p:spPr>
          <a:xfrm>
            <a:off x="7010400" y="609600"/>
            <a:ext cx="914400" cy="609600"/>
          </a:xfrm>
          <a:prstGeom prst="rect">
            <a:avLst/>
          </a:prstGeom>
        </p:spPr>
      </p:pic>
      <p:pic>
        <p:nvPicPr>
          <p:cNvPr id="28" name="Picture 27" descr="0mango.jpg"/>
          <p:cNvPicPr>
            <a:picLocks noChangeAspect="1"/>
          </p:cNvPicPr>
          <p:nvPr/>
        </p:nvPicPr>
        <p:blipFill>
          <a:blip r:embed="rId2" cstate="print"/>
          <a:srcRect l="12500" t="8929" r="12500" b="19643"/>
          <a:stretch>
            <a:fillRect/>
          </a:stretch>
        </p:blipFill>
        <p:spPr>
          <a:xfrm>
            <a:off x="8077200" y="609600"/>
            <a:ext cx="914400" cy="609600"/>
          </a:xfrm>
          <a:prstGeom prst="rect">
            <a:avLst/>
          </a:prstGeom>
        </p:spPr>
      </p:pic>
      <p:sp>
        <p:nvSpPr>
          <p:cNvPr id="29" name="Flowchart: Magnetic Disk 28"/>
          <p:cNvSpPr/>
          <p:nvPr/>
        </p:nvSpPr>
        <p:spPr>
          <a:xfrm>
            <a:off x="152400" y="2514600"/>
            <a:ext cx="2057400" cy="19050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31" name="Flowchart: Magnetic Disk 30"/>
          <p:cNvSpPr/>
          <p:nvPr/>
        </p:nvSpPr>
        <p:spPr>
          <a:xfrm>
            <a:off x="2362200" y="2590800"/>
            <a:ext cx="1981200" cy="18288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40" name="Flowchart: Magnetic Disk 39"/>
          <p:cNvSpPr/>
          <p:nvPr/>
        </p:nvSpPr>
        <p:spPr>
          <a:xfrm>
            <a:off x="4495800" y="2546556"/>
            <a:ext cx="2133600" cy="19050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41" name="Flowchart: Magnetic Disk 40"/>
          <p:cNvSpPr/>
          <p:nvPr/>
        </p:nvSpPr>
        <p:spPr>
          <a:xfrm>
            <a:off x="6781800" y="2531808"/>
            <a:ext cx="2209800" cy="19050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17" name="Rectangle 16"/>
          <p:cNvSpPr/>
          <p:nvPr/>
        </p:nvSpPr>
        <p:spPr>
          <a:xfrm>
            <a:off x="609600" y="4385184"/>
            <a:ext cx="1066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07888" y="4402392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81600" y="4463844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67600" y="4449096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34" name="Equal 33"/>
          <p:cNvSpPr/>
          <p:nvPr/>
        </p:nvSpPr>
        <p:spPr>
          <a:xfrm>
            <a:off x="7010400" y="5562600"/>
            <a:ext cx="1219200" cy="914400"/>
          </a:xfrm>
          <a:prstGeom prst="mathEqual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>
              <a:solidFill>
                <a:schemeClr val="tx1"/>
              </a:solidFill>
            </a:endParaRPr>
          </a:p>
        </p:txBody>
      </p:sp>
      <p:sp>
        <p:nvSpPr>
          <p:cNvPr id="35" name="Division 34"/>
          <p:cNvSpPr/>
          <p:nvPr/>
        </p:nvSpPr>
        <p:spPr>
          <a:xfrm>
            <a:off x="5334000" y="5562600"/>
            <a:ext cx="1143000" cy="914400"/>
          </a:xfrm>
          <a:prstGeom prst="mathDivid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23" name="Rectangle 22"/>
          <p:cNvSpPr/>
          <p:nvPr/>
        </p:nvSpPr>
        <p:spPr>
          <a:xfrm>
            <a:off x="76200" y="5638800"/>
            <a:ext cx="2362200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চিহ্নঃ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72148" y="1538748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44844" y="1553496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</a:p>
        </p:txBody>
      </p:sp>
      <p:sp>
        <p:nvSpPr>
          <p:cNvPr id="44" name="Division 43"/>
          <p:cNvSpPr/>
          <p:nvPr/>
        </p:nvSpPr>
        <p:spPr>
          <a:xfrm>
            <a:off x="5334000" y="5562600"/>
            <a:ext cx="1143000" cy="914400"/>
          </a:xfrm>
          <a:prstGeom prst="mathDivid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45" name="Rectangle 44"/>
          <p:cNvSpPr/>
          <p:nvPr/>
        </p:nvSpPr>
        <p:spPr>
          <a:xfrm>
            <a:off x="2912808" y="4407312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9417E-6 L -0.01667 0.4041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11667 0.4442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1666 0.4222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34167 0.4222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39167 0.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75 0.4333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5 0.4333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25 0.4111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27344 0.6034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1651 0.6145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575 0.1944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996 C 0.00434 -0.01621 0.00365 -0.01829 0.00608 -0.02732 C 0.00417 -0.03496 0.004 -0.04259 0.00348 -0.05023 C 0.0033 -0.05417 0.00226 -0.06667 -0.00052 -0.06875 C -0.00729 -0.07408 -0.02656 -0.07338 -0.03645 -0.07408 C -0.04705 -0.07408 -0.05746 -0.07408 -0.06788 -0.07408 C -0.0835 -0.07408 -0.09843 -0.06922 -0.11354 -0.06806 C -0.14791 -0.06459 -0.16145 -0.06551 -0.20034 -0.06459 C -0.22395 -0.06297 -0.24843 -0.06389 -0.27205 -0.05764 C -0.27257 -0.05672 -0.27378 -0.05648 -0.27465 -0.05556 C -0.27656 -0.05556 -0.27812 -0.05556 -0.27916 -0.05463 C -0.28003 -0.05417 -0.27934 -0.05232 -0.28038 -0.05162 C -0.28142 -0.05023 -0.2835 -0.05023 -0.28489 -0.05023 C -0.29062 -0.04815 -0.29583 -0.04352 -0.30173 -0.04144 C -0.30486 -0.04051 -0.31076 -0.03959 -0.31076 -0.03935 C -0.31284 -0.0382 -0.31545 -0.03773 -0.31718 -0.03634 C -0.32413 -0.03079 -0.31493 -0.03496 -0.32274 -0.03287 C -0.32656 -0.02871 -0.33229 -0.02454 -0.33784 -0.02338 C -0.33836 -0.02199 -0.33871 -0.02084 -0.34027 -0.02014 C -0.34097 -0.01922 -0.34218 -0.01922 -0.3434 -0.01829 C -0.34479 -0.01597 -0.34583 -0.00625 -0.34583 -0.00394 C -0.34583 0.01528 -0.34583 0.02222 -0.34583 0.01134 " pathEditMode="relative" rAng="0" ptsTypes="fffffffffffffffffffffA">
                                      <p:cBhvr>
                                        <p:cTn id="10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7" grpId="0"/>
      <p:bldP spid="18" grpId="0"/>
      <p:bldP spid="18" grpId="1"/>
      <p:bldP spid="19" grpId="0"/>
      <p:bldP spid="34" grpId="0" animBg="1"/>
      <p:bldP spid="35" grpId="0" animBg="1"/>
      <p:bldP spid="23" grpId="0" animBg="1"/>
      <p:bldP spid="38" grpId="0"/>
      <p:bldP spid="38" grpId="1"/>
      <p:bldP spid="42" grpId="0"/>
      <p:bldP spid="42" grpId="1"/>
      <p:bldP spid="44" grpId="1" animBg="1"/>
      <p:bldP spid="44" grpId="2" animBg="1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04800"/>
            <a:ext cx="1066800" cy="990600"/>
          </a:xfrm>
          <a:prstGeom prst="rect">
            <a:avLst/>
          </a:prstGeom>
        </p:spPr>
      </p:pic>
      <p:pic>
        <p:nvPicPr>
          <p:cNvPr id="3" name="Picture 2" descr="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28600"/>
            <a:ext cx="1066800" cy="990600"/>
          </a:xfrm>
          <a:prstGeom prst="rect">
            <a:avLst/>
          </a:prstGeom>
        </p:spPr>
      </p:pic>
      <p:pic>
        <p:nvPicPr>
          <p:cNvPr id="4" name="Picture 3" descr="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28600"/>
            <a:ext cx="1066800" cy="990600"/>
          </a:xfrm>
          <a:prstGeom prst="rect">
            <a:avLst/>
          </a:prstGeom>
        </p:spPr>
      </p:pic>
      <p:pic>
        <p:nvPicPr>
          <p:cNvPr id="5" name="Picture 4" descr="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28600"/>
            <a:ext cx="1066800" cy="990600"/>
          </a:xfrm>
          <a:prstGeom prst="rect">
            <a:avLst/>
          </a:prstGeom>
        </p:spPr>
      </p:pic>
      <p:pic>
        <p:nvPicPr>
          <p:cNvPr id="6" name="Picture 5" descr="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28600"/>
            <a:ext cx="990600" cy="990600"/>
          </a:xfrm>
          <a:prstGeom prst="rect">
            <a:avLst/>
          </a:prstGeom>
        </p:spPr>
      </p:pic>
      <p:pic>
        <p:nvPicPr>
          <p:cNvPr id="7" name="Picture 6" descr="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75304"/>
            <a:ext cx="990600" cy="990600"/>
          </a:xfrm>
          <a:prstGeom prst="rect">
            <a:avLst/>
          </a:prstGeom>
        </p:spPr>
      </p:pic>
      <p:pic>
        <p:nvPicPr>
          <p:cNvPr id="8" name="Picture 7" descr="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8112" y="243348"/>
            <a:ext cx="990600" cy="990600"/>
          </a:xfrm>
          <a:prstGeom prst="rect">
            <a:avLst/>
          </a:prstGeom>
        </p:spPr>
      </p:pic>
      <p:pic>
        <p:nvPicPr>
          <p:cNvPr id="10" name="Picture 9" descr="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4296" y="270384"/>
            <a:ext cx="1066800" cy="990600"/>
          </a:xfrm>
          <a:prstGeom prst="rect">
            <a:avLst/>
          </a:prstGeom>
        </p:spPr>
      </p:pic>
      <p:pic>
        <p:nvPicPr>
          <p:cNvPr id="11" name="Picture 10" descr="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1066800" cy="1066800"/>
          </a:xfrm>
          <a:prstGeom prst="rect">
            <a:avLst/>
          </a:prstGeom>
        </p:spPr>
      </p:pic>
      <p:sp>
        <p:nvSpPr>
          <p:cNvPr id="12" name="Flowchart: Delay 11"/>
          <p:cNvSpPr/>
          <p:nvPr/>
        </p:nvSpPr>
        <p:spPr>
          <a:xfrm rot="5400000">
            <a:off x="266700" y="2324100"/>
            <a:ext cx="2362200" cy="2590800"/>
          </a:xfrm>
          <a:prstGeom prst="flowChartDela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13" name="Flowchart: Delay 12"/>
          <p:cNvSpPr/>
          <p:nvPr/>
        </p:nvSpPr>
        <p:spPr>
          <a:xfrm rot="5400000">
            <a:off x="6400800" y="2209800"/>
            <a:ext cx="2209800" cy="2667000"/>
          </a:xfrm>
          <a:prstGeom prst="flowChartDela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14" name="Flowchart: Delay 13"/>
          <p:cNvSpPr/>
          <p:nvPr/>
        </p:nvSpPr>
        <p:spPr>
          <a:xfrm rot="5400000">
            <a:off x="3352800" y="2286000"/>
            <a:ext cx="2286000" cy="2590800"/>
          </a:xfrm>
          <a:prstGeom prst="flowChartDela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15" name="Rectangle 14"/>
          <p:cNvSpPr/>
          <p:nvPr/>
        </p:nvSpPr>
        <p:spPr>
          <a:xfrm>
            <a:off x="914400" y="4648200"/>
            <a:ext cx="990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34200" y="4495800"/>
            <a:ext cx="1143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62400" y="4572000"/>
            <a:ext cx="1066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90600" y="4648200"/>
            <a:ext cx="8382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22" name="Division 21"/>
          <p:cNvSpPr/>
          <p:nvPr/>
        </p:nvSpPr>
        <p:spPr>
          <a:xfrm>
            <a:off x="4800600" y="5715000"/>
            <a:ext cx="914400" cy="914400"/>
          </a:xfrm>
          <a:prstGeom prst="mathDivid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/>
          </a:p>
        </p:txBody>
      </p:sp>
      <p:sp>
        <p:nvSpPr>
          <p:cNvPr id="23" name="Equal 22"/>
          <p:cNvSpPr/>
          <p:nvPr/>
        </p:nvSpPr>
        <p:spPr>
          <a:xfrm>
            <a:off x="6427836" y="5759244"/>
            <a:ext cx="838200" cy="838200"/>
          </a:xfrm>
          <a:prstGeom prst="mathEqual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err="1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5200" y="1295400"/>
            <a:ext cx="1600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৯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90600" y="4648200"/>
            <a:ext cx="8382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00416E-6 L -0.00833 0.4330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01665 L 0.21667 0.3997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0555 L 0.43333 0.371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0396E-6 L -0.175 0.438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2776 L 0.09167 0.4163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0396E-6 L 0.3125 0.3941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29563E-6 L -0.5625 0.294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5 L -0.08333 0.3386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0396E-6 L -0.3375 0.316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79042E-6 L -0.39583 0.6495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0416 0.1666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70416 0.1666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1" grpId="0"/>
      <p:bldP spid="21" grpId="1"/>
      <p:bldP spid="22" grpId="0" animBg="1"/>
      <p:bldP spid="23" grpId="0" animBg="1"/>
      <p:bldP spid="24" grpId="0"/>
      <p:bldP spid="24" grpId="1"/>
      <p:bldP spid="25" grpId="0"/>
      <p:bldP spid="2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15240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৮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7000" y="381000"/>
            <a:ext cx="1295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381000"/>
            <a:ext cx="1295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5" name="Equal 4"/>
          <p:cNvSpPr/>
          <p:nvPr/>
        </p:nvSpPr>
        <p:spPr>
          <a:xfrm>
            <a:off x="4038600" y="685800"/>
            <a:ext cx="914400" cy="609600"/>
          </a:xfrm>
          <a:prstGeom prst="mathEqual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6" name="Division 5"/>
          <p:cNvSpPr/>
          <p:nvPr/>
        </p:nvSpPr>
        <p:spPr>
          <a:xfrm>
            <a:off x="1676400" y="685800"/>
            <a:ext cx="914400" cy="685800"/>
          </a:xfrm>
          <a:prstGeom prst="mathDivid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62200" y="3505200"/>
            <a:ext cx="2133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ভাজক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3429000"/>
            <a:ext cx="2286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ভাগফল</a:t>
            </a:r>
            <a:endParaRPr lang="en-US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3505200"/>
            <a:ext cx="2133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ভাজ্য</a:t>
            </a:r>
            <a:endParaRPr lang="en-US" sz="4400" b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875504"/>
            <a:ext cx="1828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৩)১৯(৬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67600" y="2362200"/>
            <a:ext cx="83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১৮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086600" y="2895600"/>
            <a:ext cx="1295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556088" y="2895600"/>
            <a:ext cx="83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05600" y="5105400"/>
            <a:ext cx="22860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ভাগশেষ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5181600"/>
            <a:ext cx="2133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চিহ্নঃ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1752600"/>
            <a:ext cx="1219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55 L 0.0125 0.3386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9438E-6 L 0.00417 0.3275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5.82929E-7 L 1.11022E-16 0.3053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20541E-6 L 0.08334 0.6662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 animBg="1"/>
      <p:bldP spid="6" grpId="0" animBg="1"/>
      <p:bldP spid="6" grpId="1" animBg="1"/>
      <p:bldP spid="19" grpId="0"/>
      <p:bldP spid="20" grpId="0"/>
      <p:bldP spid="21" grpId="0"/>
      <p:bldP spid="24" grpId="0"/>
      <p:bldP spid="24" grpId="1"/>
      <p:bldP spid="25" grpId="0"/>
      <p:bldP spid="27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196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শিক্ষক পরিচিতি</vt:lpstr>
      <vt:lpstr>Slide 3</vt:lpstr>
      <vt:lpstr>শিখনফলঃ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 কে লালা গোলাপ শুভেচ্ছা</dc:title>
  <dc:creator>pti</dc:creator>
  <cp:lastModifiedBy>Windows User</cp:lastModifiedBy>
  <cp:revision>161</cp:revision>
  <dcterms:created xsi:type="dcterms:W3CDTF">2006-08-16T00:00:00Z</dcterms:created>
  <dcterms:modified xsi:type="dcterms:W3CDTF">2020-01-02T19:06:32Z</dcterms:modified>
</cp:coreProperties>
</file>