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4" r:id="rId6"/>
    <p:sldId id="275" r:id="rId7"/>
    <p:sldId id="262" r:id="rId8"/>
    <p:sldId id="276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03" autoAdjust="0"/>
    <p:restoredTop sz="94660"/>
  </p:normalViewPr>
  <p:slideViewPr>
    <p:cSldViewPr>
      <p:cViewPr>
        <p:scale>
          <a:sx n="62" d="100"/>
          <a:sy n="62" d="100"/>
        </p:scale>
        <p:origin x="-106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esktop\Blooming%20Flowers%20Timelapse.mp4" TargetMode="External"/><Relationship Id="rId2" Type="http://schemas.openxmlformats.org/officeDocument/2006/relationships/hyperlink" Target="https://youtu.be/pZVdQLn_E5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pring-flower-med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724400"/>
            <a:ext cx="3962400" cy="182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ra6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4800" y="762000"/>
            <a:ext cx="3759200" cy="281940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3733800" cy="29310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3763296" y="685800"/>
            <a:ext cx="961104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টগর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 flipH="1" flipV="1">
            <a:off x="4191000" y="1981200"/>
            <a:ext cx="121674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শিউলি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3733800" y="4114800"/>
            <a:ext cx="10668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বেলী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4" name="Picture 2" descr="সম্পর্কিত ছব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3733800" cy="310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4953000"/>
            <a:ext cx="3581400" cy="152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গন্ধযুক্ত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Rose-Flower-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7400" cy="3667125"/>
          </a:xfrm>
        </p:spPr>
      </p:pic>
      <p:pic>
        <p:nvPicPr>
          <p:cNvPr id="6" name="Picture 5" descr="rose-flower-pictures-2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pic>
        <p:nvPicPr>
          <p:cNvPr id="8" name="Picture 7" descr="Bright-Rose-1358589774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-1"/>
            <a:ext cx="3276600" cy="455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496" y="304800"/>
            <a:ext cx="3733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3MOVKDCA3TK9O4CABFH8GECAO8HMQYCAFGDT5GCAVJQH71CARVE39XCA08J2YBCA0B4E2JCA0RHJPTCAIAXTDGCAFB9LIXCA8DJ1NTCAAK34JECAWHYOL4CASGUZVUCA8VBYY8CA9Y6PRGCA9DJYJYCAW93SF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733800" cy="2987040"/>
          </a:xfrm>
          <a:prstGeom prst="rect">
            <a:avLst/>
          </a:prstGeom>
        </p:spPr>
      </p:pic>
      <p:pic>
        <p:nvPicPr>
          <p:cNvPr id="4" name="Picture 3" descr="A516TDPCASJ0MSCCANBT1QPCAIENCG3CAM4LLT6CAH3CJSRCAAV8MCJCAZG3C21CAVCA0I2CAHUCHPFCA9OMXUVCA323XIMCAC2ML6KCADGAJUNCAKY6GW2CAR7JF83CA9L417PCA5BCHD5CADBKY74CA4O2X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88442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34290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876800"/>
            <a:ext cx="38862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1580" y="1447800"/>
            <a:ext cx="393192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7820" y="2507159"/>
            <a:ext cx="3931920" cy="1371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830" y="4107359"/>
            <a:ext cx="393192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36545" t="18750" r="35168" b="15625"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376" y="1600200"/>
            <a:ext cx="1600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সুগ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390" y="4114800"/>
            <a:ext cx="4267200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শব্দঃ</a:t>
            </a:r>
            <a:endParaRPr lang="en-US" sz="36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600200"/>
            <a:ext cx="990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1600200"/>
            <a:ext cx="12192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600200"/>
            <a:ext cx="64008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14600" y="1797570"/>
            <a:ext cx="6858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4419600" y="1797570"/>
            <a:ext cx="685800" cy="533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9017" y="160120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3966" y="1600200"/>
            <a:ext cx="457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7854" y="1600200"/>
            <a:ext cx="64008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809461"/>
            <a:ext cx="1905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চুড়া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6824" y="2809461"/>
            <a:ext cx="990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1624" y="2809461"/>
            <a:ext cx="12192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8024" y="2809461"/>
            <a:ext cx="64008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504824" y="3006831"/>
            <a:ext cx="6858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qual 31"/>
          <p:cNvSpPr/>
          <p:nvPr/>
        </p:nvSpPr>
        <p:spPr>
          <a:xfrm>
            <a:off x="4409824" y="3006831"/>
            <a:ext cx="685800" cy="533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217" y="28104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4190" y="2809461"/>
            <a:ext cx="457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8078" y="2809461"/>
            <a:ext cx="64008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1753 -0.000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9253 0.000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5" grpId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3" grpId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337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83356"/>
            <a:ext cx="9144000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সুগ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চূড়া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88359"/>
            <a:ext cx="9144000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দিয়ে বাক্য গঠন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" y="3429000"/>
            <a:ext cx="3566160" cy="155448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3429000"/>
            <a:ext cx="3566160" cy="1554480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57400" y="2590800"/>
            <a:ext cx="304800" cy="6858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477000" y="2590800"/>
            <a:ext cx="304800" cy="6858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A3MOVKDCA3TK9O4CABFH8GECAO8HMQYCAFGDT5GCAVJQH71CARVE39XCA08J2YBCA0B4E2JCA0RHJPTCAIAXTDGCAFB9LIXCA8DJ1NTCAAK34JECAWHYOL4CASGUZVUCA8VBYY8CA9Y6PRGCA9DJYJYCAW93SF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636520"/>
            <a:ext cx="1600200" cy="1280160"/>
          </a:xfrm>
        </p:spPr>
      </p:pic>
      <p:pic>
        <p:nvPicPr>
          <p:cNvPr id="8" name="Content Placeholder 7" descr="8782714162_53d8f20715_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1600200" cy="1280160"/>
          </a:xfrm>
        </p:spPr>
      </p:pic>
      <p:pic>
        <p:nvPicPr>
          <p:cNvPr id="9" name="Picture 8" descr="Rose-Flower-Images.jpg"/>
          <p:cNvPicPr>
            <a:picLocks noChangeAspect="1"/>
          </p:cNvPicPr>
          <p:nvPr/>
        </p:nvPicPr>
        <p:blipFill>
          <a:blip r:embed="rId4" cstate="print"/>
          <a:srcRect l="14137"/>
          <a:stretch>
            <a:fillRect/>
          </a:stretch>
        </p:blipFill>
        <p:spPr>
          <a:xfrm>
            <a:off x="518160" y="4069080"/>
            <a:ext cx="1758696" cy="128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321314"/>
            <a:ext cx="1752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সূর্যমূখী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524000"/>
            <a:ext cx="1600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26603"/>
            <a:ext cx="1905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516TDPCASJ0MSCCANBT1QPCAIENCG3CAM4LLT6CAH3CJSRCAAV8MCJCAZG3C21CAVCA0I2CAHUCHPFCA9OMXUVCA323XIMCAC2ML6KCADGAJUNCAKY6GW2CAR7JF83CA9L417PCA5BCHD5CADBKY74CA4O2X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930" y="5486400"/>
            <a:ext cx="1710870" cy="1280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9800" y="5646003"/>
            <a:ext cx="1905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9" idx="3"/>
            <a:endCxn id="14" idx="1"/>
          </p:cNvCxnSpPr>
          <p:nvPr/>
        </p:nvCxnSpPr>
        <p:spPr>
          <a:xfrm flipV="1">
            <a:off x="2276856" y="1877943"/>
            <a:ext cx="3742944" cy="28312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3" idx="1"/>
          </p:cNvCxnSpPr>
          <p:nvPr/>
        </p:nvCxnSpPr>
        <p:spPr>
          <a:xfrm>
            <a:off x="2133600" y="3276600"/>
            <a:ext cx="3886200" cy="13986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9" idx="1"/>
          </p:cNvCxnSpPr>
          <p:nvPr/>
        </p:nvCxnSpPr>
        <p:spPr>
          <a:xfrm>
            <a:off x="2133600" y="1859280"/>
            <a:ext cx="3886200" cy="42022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15" idx="1"/>
          </p:cNvCxnSpPr>
          <p:nvPr/>
        </p:nvCxnSpPr>
        <p:spPr>
          <a:xfrm flipV="1">
            <a:off x="2209800" y="3242102"/>
            <a:ext cx="3810000" cy="28843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14a4acd04158837b056bb736002a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599" y="1447800"/>
            <a:ext cx="7162802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41803"/>
            <a:ext cx="46482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296" y="2718551"/>
            <a:ext cx="36576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16" y="3487931"/>
            <a:ext cx="78486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প্রাথামিক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536" y="4259759"/>
            <a:ext cx="5029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36576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শ্রেনিঃদ্বিতীয়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81000"/>
            <a:ext cx="365760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6868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ফুলফল</a:t>
            </a:r>
            <a:endParaRPr lang="en-US" sz="6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96" y="3586639"/>
            <a:ext cx="86106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প্যাঠাংশঃ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93738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56203"/>
            <a:ext cx="8534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47699"/>
            <a:ext cx="8534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12159"/>
            <a:ext cx="8534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74159"/>
            <a:ext cx="8534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534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5400"/>
            <a:ext cx="456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এসো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মজার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>
            <a:hlinkClick r:id="rId2" action="ppaction://program"/>
          </p:cNvPr>
          <p:cNvSpPr/>
          <p:nvPr/>
        </p:nvSpPr>
        <p:spPr>
          <a:xfrm>
            <a:off x="4050888" y="2590800"/>
            <a:ext cx="1041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 action="ppaction://hlinkfile"/>
              </a:rPr>
              <a:t>https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4000708"/>
            <a:ext cx="3733799" cy="2702432"/>
          </a:xfrm>
          <a:prstGeom prst="rect">
            <a:avLst/>
          </a:prstGeom>
        </p:spPr>
      </p:pic>
      <p:pic>
        <p:nvPicPr>
          <p:cNvPr id="3" name="Picture 2" descr="914a4acd04158837b056bb736002a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43900"/>
            <a:ext cx="3733800" cy="3039939"/>
          </a:xfrm>
          <a:prstGeom prst="rect">
            <a:avLst/>
          </a:prstGeom>
        </p:spPr>
      </p:pic>
      <p:pic>
        <p:nvPicPr>
          <p:cNvPr id="4" name="Picture 3" descr="5690478641_ea137141b9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71286"/>
            <a:ext cx="3900714" cy="3214914"/>
          </a:xfrm>
          <a:prstGeom prst="rect">
            <a:avLst/>
          </a:prstGeom>
        </p:spPr>
      </p:pic>
      <p:pic>
        <p:nvPicPr>
          <p:cNvPr id="5" name="Picture 4" descr="9655342625_81263f8622_s.jpg"/>
          <p:cNvPicPr>
            <a:picLocks noChangeAspect="1"/>
          </p:cNvPicPr>
          <p:nvPr/>
        </p:nvPicPr>
        <p:blipFill>
          <a:blip r:embed="rId5" cstate="print"/>
          <a:srcRect t="14009" b="6789"/>
          <a:stretch>
            <a:fillRect/>
          </a:stretch>
        </p:blipFill>
        <p:spPr>
          <a:xfrm>
            <a:off x="4800600" y="4038600"/>
            <a:ext cx="38862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MLDOHTCA223YTBCA470TAICA4PWTI3CALS4JJNCAZGVC2ICAQ0QZKVCA8W9SEMCAGH1BNACAG4BRFLCA2C7NBWCABKATU1CADJW9ZTCA8TV9WXCA0KULG5CAT1WXC5CADU5WSSCAVSHB3FCA1BF3JLCA7SP6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438400"/>
            <a:ext cx="1428750" cy="1076325"/>
          </a:xfrm>
          <a:prstGeom prst="rect">
            <a:avLst/>
          </a:prstGeom>
        </p:spPr>
      </p:pic>
      <p:pic>
        <p:nvPicPr>
          <p:cNvPr id="7" name="Picture 6" descr="415578154_0497c6dfe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62400"/>
            <a:ext cx="3429000" cy="2895600"/>
          </a:xfrm>
          <a:prstGeom prst="rect">
            <a:avLst/>
          </a:prstGeom>
        </p:spPr>
      </p:pic>
      <p:pic>
        <p:nvPicPr>
          <p:cNvPr id="12" name="Picture 11" descr="A3MOVKDCA3TK9O4CABFH8GECAO8HMQYCAFGDT5GCAVJQH71CARVE39XCA08J2YBCA0B4E2JCA0RHJPTCAIAXTDGCAFB9LIXCA8DJ1NTCAAK34JECAWHYOL4CASGUZVUCA8VBYY8CA9Y6PRGCA9DJYJYCAW93SF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438400"/>
            <a:ext cx="1428750" cy="1143000"/>
          </a:xfrm>
          <a:prstGeom prst="rect">
            <a:avLst/>
          </a:prstGeom>
        </p:spPr>
      </p:pic>
      <p:pic>
        <p:nvPicPr>
          <p:cNvPr id="13" name="Picture 12" descr="abfb64075334f66e7f19f7e3b553d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896" y="762000"/>
            <a:ext cx="4267200" cy="3200400"/>
          </a:xfrm>
          <a:prstGeom prst="rect">
            <a:avLst/>
          </a:prstGeom>
        </p:spPr>
      </p:pic>
      <p:pic>
        <p:nvPicPr>
          <p:cNvPr id="14" name="Picture 13" descr="AX9CXA3CAWXA5JLCA3SG4MZCAR6E7D8CAOSDUI2CA7S991ECA5XQNOKCASOHUHRCATQEGFICAUFO7GACA87FBQ7CAKGSUD1CAZMD2FRCAI9WFXZCAI9IX41CAGAZV26CALYO9SGCANEDOE7CALAEKIUCAJ0KJ6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114800"/>
            <a:ext cx="4687747" cy="2743200"/>
          </a:xfrm>
          <a:prstGeom prst="rect">
            <a:avLst/>
          </a:prstGeom>
        </p:spPr>
      </p:pic>
      <p:pic>
        <p:nvPicPr>
          <p:cNvPr id="16" name="Picture 15" descr="indra6-300x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762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Culinary_fruits_front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5181600" cy="3200400"/>
          </a:xfrm>
          <a:prstGeom prst="rect">
            <a:avLst/>
          </a:prstGeom>
        </p:spPr>
      </p:pic>
      <p:pic>
        <p:nvPicPr>
          <p:cNvPr id="3" name="Picture 2" descr="Bright-Rose-1358589774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9304" y="1447800"/>
            <a:ext cx="3124200" cy="4342638"/>
          </a:xfrm>
          <a:prstGeom prst="rect">
            <a:avLst/>
          </a:prstGeom>
        </p:spPr>
      </p:pic>
      <p:pic>
        <p:nvPicPr>
          <p:cNvPr id="4" name="Picture 3" descr="spring-flower-medl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51816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55342625_81263f8622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962400" cy="2910665"/>
          </a:xfrm>
          <a:prstGeom prst="rect">
            <a:avLst/>
          </a:prstGeom>
        </p:spPr>
      </p:pic>
      <p:pic>
        <p:nvPicPr>
          <p:cNvPr id="3" name="Picture 2" descr="3999360384_81f0977d8b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15" y="3322320"/>
            <a:ext cx="3965977" cy="2926080"/>
          </a:xfrm>
          <a:prstGeom prst="rect">
            <a:avLst/>
          </a:prstGeom>
        </p:spPr>
      </p:pic>
      <p:pic>
        <p:nvPicPr>
          <p:cNvPr id="5" name="Picture 4" descr="240px-Dhak_(Butea_monosperma)_flowers_in_Kolkata_I_IMG_4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0"/>
            <a:ext cx="3505200" cy="3901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28652" y="4648200"/>
            <a:ext cx="48006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4117260" y="457200"/>
            <a:ext cx="91194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জবা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4100052" y="3733800"/>
            <a:ext cx="1081548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শিমুল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4557252" y="2362199"/>
            <a:ext cx="1081548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পলাশ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প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প৪</Template>
  <TotalTime>424</TotalTime>
  <Words>221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প৪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সাদা রঙের ফুল এদের গন্ধ বেশি </vt:lpstr>
      <vt:lpstr>গোলাপ গন্ধযুক্ত ফুল</vt:lpstr>
      <vt:lpstr>Slide 12</vt:lpstr>
      <vt:lpstr>Slide 13</vt:lpstr>
      <vt:lpstr>Slide 14</vt:lpstr>
      <vt:lpstr>Slide 15</vt:lpstr>
      <vt:lpstr>দলীয় কাজ</vt:lpstr>
      <vt:lpstr>দাগ টেনে মিল করঃ</vt:lpstr>
      <vt:lpstr>সবাইকে ধন্যবাদ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HP</cp:lastModifiedBy>
  <cp:revision>59</cp:revision>
  <dcterms:created xsi:type="dcterms:W3CDTF">2014-04-04T09:31:05Z</dcterms:created>
  <dcterms:modified xsi:type="dcterms:W3CDTF">2020-01-03T16:23:30Z</dcterms:modified>
</cp:coreProperties>
</file>