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4" r:id="rId9"/>
    <p:sldId id="265" r:id="rId10"/>
    <p:sldId id="266" r:id="rId11"/>
    <p:sldId id="267" r:id="rId12"/>
    <p:sldId id="271" r:id="rId13"/>
    <p:sldId id="277" r:id="rId14"/>
    <p:sldId id="272" r:id="rId15"/>
    <p:sldId id="273" r:id="rId16"/>
    <p:sldId id="274" r:id="rId17"/>
    <p:sldId id="27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67" autoAdjust="0"/>
  </p:normalViewPr>
  <p:slideViewPr>
    <p:cSldViewPr snapToGrid="0">
      <p:cViewPr varScale="1">
        <p:scale>
          <a:sx n="67" d="100"/>
          <a:sy n="67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FD4AD-B90B-486B-A765-C8A3856589A0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2AEC1-BC2A-4341-962A-410358D76D4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আত্মকর্মসংস্থান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  </a:t>
          </a:r>
          <a:endParaRPr lang="en-US" sz="2800" dirty="0"/>
        </a:p>
      </dgm:t>
    </dgm:pt>
    <dgm:pt modelId="{67005AB3-7BE6-4797-9D5C-FACE95F96438}" type="parTrans" cxnId="{D65D4314-F516-4C67-8939-9CA128CAA04A}">
      <dgm:prSet/>
      <dgm:spPr/>
      <dgm:t>
        <a:bodyPr/>
        <a:lstStyle/>
        <a:p>
          <a:endParaRPr lang="en-US"/>
        </a:p>
      </dgm:t>
    </dgm:pt>
    <dgm:pt modelId="{F68BCAFB-9C2D-4C2D-85DD-5DCC7A2C3C9B}" type="sibTrans" cxnId="{D65D4314-F516-4C67-8939-9CA128CAA04A}">
      <dgm:prSet/>
      <dgm:spPr/>
      <dgm:t>
        <a:bodyPr/>
        <a:lstStyle/>
        <a:p>
          <a:endParaRPr lang="en-US"/>
        </a:p>
      </dgm:t>
    </dgm:pt>
    <dgm:pt modelId="{3EC3FD7B-0655-4730-9B52-1BEF144D315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জীবনযাত্রার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উন্নত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8900E7-633D-44A6-AA56-EA38752F5381}" type="parTrans" cxnId="{97F79AC3-2E44-4FBE-B3C4-ED7AF5CCA263}">
      <dgm:prSet/>
      <dgm:spPr/>
      <dgm:t>
        <a:bodyPr/>
        <a:lstStyle/>
        <a:p>
          <a:endParaRPr lang="en-US"/>
        </a:p>
      </dgm:t>
    </dgm:pt>
    <dgm:pt modelId="{CE8BFEF6-F941-413A-B8A0-9D70FFAB62D3}" type="sibTrans" cxnId="{97F79AC3-2E44-4FBE-B3C4-ED7AF5CCA263}">
      <dgm:prSet/>
      <dgm:spPr/>
      <dgm:t>
        <a:bodyPr/>
        <a:lstStyle/>
        <a:p>
          <a:endParaRPr lang="en-US"/>
        </a:p>
      </dgm:t>
    </dgm:pt>
    <dgm:pt modelId="{CEFFDC7D-C896-49D3-B4B0-BCDA97A3EED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/>
        </a:p>
      </dgm:t>
    </dgm:pt>
    <dgm:pt modelId="{77B25D14-FA8E-428C-9365-3E797D7941D4}" type="parTrans" cxnId="{229E8897-CCBE-41EF-A02C-87B697DDA853}">
      <dgm:prSet/>
      <dgm:spPr/>
      <dgm:t>
        <a:bodyPr/>
        <a:lstStyle/>
        <a:p>
          <a:endParaRPr lang="en-US"/>
        </a:p>
      </dgm:t>
    </dgm:pt>
    <dgm:pt modelId="{B2DE5920-C1E7-4371-8D7F-8C0FE8ABD701}" type="sibTrans" cxnId="{229E8897-CCBE-41EF-A02C-87B697DDA853}">
      <dgm:prSet/>
      <dgm:spPr/>
      <dgm:t>
        <a:bodyPr/>
        <a:lstStyle/>
        <a:p>
          <a:endParaRPr lang="en-US"/>
        </a:p>
      </dgm:t>
    </dgm:pt>
    <dgm:pt modelId="{A88F04CA-2308-4415-A3C6-CB477AD5AB88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দেশের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উন্নয়নে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অবদান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/>
        </a:p>
      </dgm:t>
    </dgm:pt>
    <dgm:pt modelId="{972445EE-1DCF-4DF4-9EB6-008F695C1FC6}" type="parTrans" cxnId="{9A0B6AA6-B158-4ACD-8BE0-182B65909706}">
      <dgm:prSet/>
      <dgm:spPr/>
      <dgm:t>
        <a:bodyPr/>
        <a:lstStyle/>
        <a:p>
          <a:endParaRPr lang="en-US"/>
        </a:p>
      </dgm:t>
    </dgm:pt>
    <dgm:pt modelId="{EC1E6468-BB4A-4108-8BA2-30D2553A3718}" type="sibTrans" cxnId="{9A0B6AA6-B158-4ACD-8BE0-182B65909706}">
      <dgm:prSet/>
      <dgm:spPr/>
      <dgm:t>
        <a:bodyPr/>
        <a:lstStyle/>
        <a:p>
          <a:endParaRPr lang="en-US"/>
        </a:p>
      </dgm:t>
    </dgm:pt>
    <dgm:pt modelId="{879C9207-5E91-429B-B639-9E7C30E8C61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শহরমুখী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জনস্রোত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E55060E4-BCDD-4897-B5FE-5EE48A0DFDAC}" type="parTrans" cxnId="{E3090838-1DA6-465E-A8D1-4F6EFC2BA657}">
      <dgm:prSet/>
      <dgm:spPr/>
      <dgm:t>
        <a:bodyPr/>
        <a:lstStyle/>
        <a:p>
          <a:endParaRPr lang="en-US"/>
        </a:p>
      </dgm:t>
    </dgm:pt>
    <dgm:pt modelId="{634DFCBF-40AD-420E-B996-855F6F5CB346}" type="sibTrans" cxnId="{E3090838-1DA6-465E-A8D1-4F6EFC2BA657}">
      <dgm:prSet/>
      <dgm:spPr/>
      <dgm:t>
        <a:bodyPr/>
        <a:lstStyle/>
        <a:p>
          <a:endParaRPr lang="en-US"/>
        </a:p>
      </dgm:t>
    </dgm:pt>
    <dgm:pt modelId="{D20F5793-F36B-40F9-8AD8-05786F94FCF4}">
      <dgm:prSet custT="1"/>
      <dgm:spPr>
        <a:solidFill>
          <a:schemeClr val="accent6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বেকারত্ব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E97849-A0A3-4B6C-BF2A-89C28AF432C2}" type="parTrans" cxnId="{74F36AAB-439F-410F-A883-15D295423D70}">
      <dgm:prSet/>
      <dgm:spPr/>
      <dgm:t>
        <a:bodyPr/>
        <a:lstStyle/>
        <a:p>
          <a:endParaRPr lang="en-US"/>
        </a:p>
      </dgm:t>
    </dgm:pt>
    <dgm:pt modelId="{FF1FC33C-696F-4055-86CE-8B081B1CFDB4}" type="sibTrans" cxnId="{74F36AAB-439F-410F-A883-15D295423D70}">
      <dgm:prSet/>
      <dgm:spPr/>
      <dgm:t>
        <a:bodyPr/>
        <a:lstStyle/>
        <a:p>
          <a:endParaRPr lang="en-US"/>
        </a:p>
      </dgm:t>
    </dgm:pt>
    <dgm:pt modelId="{E3A647FB-3FFB-4CBC-A08E-DCAF09F7B975}">
      <dgm:prSet custT="1"/>
      <dgm:spPr>
        <a:solidFill>
          <a:srgbClr val="00B05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দারিদ্রতা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327F15-3CE5-4BB8-8C7F-437A298F7863}" type="parTrans" cxnId="{2FC8443D-124F-4455-B10D-16AF93AA6003}">
      <dgm:prSet/>
      <dgm:spPr/>
      <dgm:t>
        <a:bodyPr/>
        <a:lstStyle/>
        <a:p>
          <a:endParaRPr lang="en-US"/>
        </a:p>
      </dgm:t>
    </dgm:pt>
    <dgm:pt modelId="{5F1E1172-6039-45F0-ACF2-2548B752E4DC}" type="sibTrans" cxnId="{2FC8443D-124F-4455-B10D-16AF93AA6003}">
      <dgm:prSet/>
      <dgm:spPr/>
      <dgm:t>
        <a:bodyPr/>
        <a:lstStyle/>
        <a:p>
          <a:endParaRPr lang="en-US"/>
        </a:p>
      </dgm:t>
    </dgm:pt>
    <dgm:pt modelId="{02D8862D-D938-4354-A732-5988A39AD00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বৃদ্ধিতে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সহায়তা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D4AB3C-49B1-40B5-990B-C48685DE6D94}" type="parTrans" cxnId="{9B34703F-7413-4A91-A5C7-B56E503B11B7}">
      <dgm:prSet/>
      <dgm:spPr/>
      <dgm:t>
        <a:bodyPr/>
        <a:lstStyle/>
        <a:p>
          <a:endParaRPr lang="en-US"/>
        </a:p>
      </dgm:t>
    </dgm:pt>
    <dgm:pt modelId="{2B9369AE-4F93-4386-BDFD-46A1DD8E1C30}" type="sibTrans" cxnId="{9B34703F-7413-4A91-A5C7-B56E503B11B7}">
      <dgm:prSet/>
      <dgm:spPr/>
      <dgm:t>
        <a:bodyPr/>
        <a:lstStyle/>
        <a:p>
          <a:endParaRPr lang="en-US"/>
        </a:p>
      </dgm:t>
    </dgm:pt>
    <dgm:pt modelId="{C570D33A-3792-42AB-9607-344354AF8381}" type="pres">
      <dgm:prSet presAssocID="{E0EFD4AD-B90B-486B-A765-C8A3856589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1F549F-F10B-4294-A1E4-B59DD1885894}" type="pres">
      <dgm:prSet presAssocID="{B152AEC1-BC2A-4341-962A-410358D76D43}" presName="centerShape" presStyleLbl="node0" presStyleIdx="0" presStyleCnt="1" custScaleX="137860" custScaleY="90851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8FCE36FA-2691-4B17-9B27-A472ECEC8C84}" type="pres">
      <dgm:prSet presAssocID="{3EC3FD7B-0655-4730-9B52-1BEF144D3157}" presName="node" presStyleLbl="node1" presStyleIdx="0" presStyleCnt="7" custScaleX="11970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3A33069B-07C0-4431-8A90-84437A204BF9}" type="pres">
      <dgm:prSet presAssocID="{3EC3FD7B-0655-4730-9B52-1BEF144D3157}" presName="dummy" presStyleCnt="0"/>
      <dgm:spPr/>
    </dgm:pt>
    <dgm:pt modelId="{46ED1985-17BA-4135-9105-E599F29A45A0}" type="pres">
      <dgm:prSet presAssocID="{CE8BFEF6-F941-413A-B8A0-9D70FFAB62D3}" presName="sibTrans" presStyleLbl="sibTrans2D1" presStyleIdx="0" presStyleCnt="7"/>
      <dgm:spPr/>
      <dgm:t>
        <a:bodyPr/>
        <a:lstStyle/>
        <a:p>
          <a:endParaRPr lang="en-US"/>
        </a:p>
      </dgm:t>
    </dgm:pt>
    <dgm:pt modelId="{6FE03509-690C-4F80-9EB8-54BA96E9F402}" type="pres">
      <dgm:prSet presAssocID="{D20F5793-F36B-40F9-8AD8-05786F94FCF4}" presName="node" presStyleLbl="node1" presStyleIdx="1" presStyleCnt="7" custRadScaleRad="101306" custRadScaleInc="489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9308E31B-4429-47E1-B2A4-06C6D67B7331}" type="pres">
      <dgm:prSet presAssocID="{D20F5793-F36B-40F9-8AD8-05786F94FCF4}" presName="dummy" presStyleCnt="0"/>
      <dgm:spPr/>
    </dgm:pt>
    <dgm:pt modelId="{C73F361F-05A6-4BAA-9725-65DA613FA801}" type="pres">
      <dgm:prSet presAssocID="{FF1FC33C-696F-4055-86CE-8B081B1CFDB4}" presName="sibTrans" presStyleLbl="sibTrans2D1" presStyleIdx="1" presStyleCnt="7"/>
      <dgm:spPr/>
      <dgm:t>
        <a:bodyPr/>
        <a:lstStyle/>
        <a:p>
          <a:endParaRPr lang="en-US"/>
        </a:p>
      </dgm:t>
    </dgm:pt>
    <dgm:pt modelId="{79D399BE-FCE9-4DD0-80EF-D1B3E0D1F7C0}" type="pres">
      <dgm:prSet presAssocID="{CEFFDC7D-C896-49D3-B4B0-BCDA97A3EED7}" presName="node" presStyleLbl="node1" presStyleIdx="2" presStyleCnt="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DFEA8958-0BE1-43A4-BAE0-D79E05A0F03E}" type="pres">
      <dgm:prSet presAssocID="{CEFFDC7D-C896-49D3-B4B0-BCDA97A3EED7}" presName="dummy" presStyleCnt="0"/>
      <dgm:spPr/>
    </dgm:pt>
    <dgm:pt modelId="{EB2BBF53-EA04-4B93-A48C-AD084F6D9BF7}" type="pres">
      <dgm:prSet presAssocID="{B2DE5920-C1E7-4371-8D7F-8C0FE8ABD701}" presName="sibTrans" presStyleLbl="sibTrans2D1" presStyleIdx="2" presStyleCnt="7"/>
      <dgm:spPr/>
      <dgm:t>
        <a:bodyPr/>
        <a:lstStyle/>
        <a:p>
          <a:endParaRPr lang="en-US"/>
        </a:p>
      </dgm:t>
    </dgm:pt>
    <dgm:pt modelId="{E9D5CA07-DC2E-4210-9D7A-1436A8133DFA}" type="pres">
      <dgm:prSet presAssocID="{A88F04CA-2308-4415-A3C6-CB477AD5AB88}" presName="node" presStyleLbl="node1" presStyleIdx="3" presStyleCnt="7" custScaleX="131611" custScaleY="12129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C2EA038-CC75-48EA-B5E9-D82E8FC89009}" type="pres">
      <dgm:prSet presAssocID="{A88F04CA-2308-4415-A3C6-CB477AD5AB88}" presName="dummy" presStyleCnt="0"/>
      <dgm:spPr/>
    </dgm:pt>
    <dgm:pt modelId="{2D0A6BAF-69DE-4206-9978-5EF28CE0247A}" type="pres">
      <dgm:prSet presAssocID="{EC1E6468-BB4A-4108-8BA2-30D2553A3718}" presName="sibTrans" presStyleLbl="sibTrans2D1" presStyleIdx="3" presStyleCnt="7"/>
      <dgm:spPr/>
      <dgm:t>
        <a:bodyPr/>
        <a:lstStyle/>
        <a:p>
          <a:endParaRPr lang="en-US"/>
        </a:p>
      </dgm:t>
    </dgm:pt>
    <dgm:pt modelId="{FF135BB4-52F2-44D7-9F54-36DE4D4C4E0F}" type="pres">
      <dgm:prSet presAssocID="{879C9207-5E91-429B-B639-9E7C30E8C61E}" presName="node" presStyleLbl="node1" presStyleIdx="4" presStyleCnt="7" custScaleX="1524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D339F27F-75A4-489D-AE5B-7230E418A422}" type="pres">
      <dgm:prSet presAssocID="{879C9207-5E91-429B-B639-9E7C30E8C61E}" presName="dummy" presStyleCnt="0"/>
      <dgm:spPr/>
    </dgm:pt>
    <dgm:pt modelId="{88E4D3D6-B6EC-4384-8498-3E9E828073FC}" type="pres">
      <dgm:prSet presAssocID="{634DFCBF-40AD-420E-B996-855F6F5CB346}" presName="sibTrans" presStyleLbl="sibTrans2D1" presStyleIdx="4" presStyleCnt="7"/>
      <dgm:spPr/>
      <dgm:t>
        <a:bodyPr/>
        <a:lstStyle/>
        <a:p>
          <a:endParaRPr lang="en-US"/>
        </a:p>
      </dgm:t>
    </dgm:pt>
    <dgm:pt modelId="{B35AA571-57AD-438B-A25D-E520D63290B4}" type="pres">
      <dgm:prSet presAssocID="{02D8862D-D938-4354-A732-5988A39AD008}" presName="node" presStyleLbl="node1" presStyleIdx="5" presStyleCnt="7" custScaleX="12846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4E4EB625-AF97-40C2-AE7F-1EF3F521485C}" type="pres">
      <dgm:prSet presAssocID="{02D8862D-D938-4354-A732-5988A39AD008}" presName="dummy" presStyleCnt="0"/>
      <dgm:spPr/>
    </dgm:pt>
    <dgm:pt modelId="{C823CF90-1437-471E-82BF-7A5E66CDDED0}" type="pres">
      <dgm:prSet presAssocID="{2B9369AE-4F93-4386-BDFD-46A1DD8E1C30}" presName="sibTrans" presStyleLbl="sibTrans2D1" presStyleIdx="5" presStyleCnt="7"/>
      <dgm:spPr/>
      <dgm:t>
        <a:bodyPr/>
        <a:lstStyle/>
        <a:p>
          <a:endParaRPr lang="en-US"/>
        </a:p>
      </dgm:t>
    </dgm:pt>
    <dgm:pt modelId="{274C6A38-1082-4CCD-A9E0-E790787758A4}" type="pres">
      <dgm:prSet presAssocID="{E3A647FB-3FFB-4CBC-A08E-DCAF09F7B975}" presName="node" presStyleLbl="node1" presStyleIdx="6" presStyleCnt="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3814B732-D0A3-43A7-8593-19D8CB8ED783}" type="pres">
      <dgm:prSet presAssocID="{E3A647FB-3FFB-4CBC-A08E-DCAF09F7B975}" presName="dummy" presStyleCnt="0"/>
      <dgm:spPr/>
    </dgm:pt>
    <dgm:pt modelId="{79C7C022-0751-4576-B007-D5D060B6D485}" type="pres">
      <dgm:prSet presAssocID="{5F1E1172-6039-45F0-ACF2-2548B752E4DC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4520E572-9B20-4BD9-813D-522862559DFF}" type="presOf" srcId="{634DFCBF-40AD-420E-B996-855F6F5CB346}" destId="{88E4D3D6-B6EC-4384-8498-3E9E828073FC}" srcOrd="0" destOrd="0" presId="urn:microsoft.com/office/officeart/2005/8/layout/radial6"/>
    <dgm:cxn modelId="{DB6F46D8-3731-4D79-88C8-958C27FD5307}" type="presOf" srcId="{2B9369AE-4F93-4386-BDFD-46A1DD8E1C30}" destId="{C823CF90-1437-471E-82BF-7A5E66CDDED0}" srcOrd="0" destOrd="0" presId="urn:microsoft.com/office/officeart/2005/8/layout/radial6"/>
    <dgm:cxn modelId="{4472CF63-0C24-42AC-B489-9E61DC1ACFBC}" type="presOf" srcId="{FF1FC33C-696F-4055-86CE-8B081B1CFDB4}" destId="{C73F361F-05A6-4BAA-9725-65DA613FA801}" srcOrd="0" destOrd="0" presId="urn:microsoft.com/office/officeart/2005/8/layout/radial6"/>
    <dgm:cxn modelId="{B3E4A1C4-C6AE-4F2F-9F0A-06FB0F4A6AE9}" type="presOf" srcId="{02D8862D-D938-4354-A732-5988A39AD008}" destId="{B35AA571-57AD-438B-A25D-E520D63290B4}" srcOrd="0" destOrd="0" presId="urn:microsoft.com/office/officeart/2005/8/layout/radial6"/>
    <dgm:cxn modelId="{9331AD9D-ECE5-436A-80DF-AF4139471D69}" type="presOf" srcId="{E3A647FB-3FFB-4CBC-A08E-DCAF09F7B975}" destId="{274C6A38-1082-4CCD-A9E0-E790787758A4}" srcOrd="0" destOrd="0" presId="urn:microsoft.com/office/officeart/2005/8/layout/radial6"/>
    <dgm:cxn modelId="{956A6B53-C08E-4ACE-979D-FB68B84EB392}" type="presOf" srcId="{CE8BFEF6-F941-413A-B8A0-9D70FFAB62D3}" destId="{46ED1985-17BA-4135-9105-E599F29A45A0}" srcOrd="0" destOrd="0" presId="urn:microsoft.com/office/officeart/2005/8/layout/radial6"/>
    <dgm:cxn modelId="{0D9387FF-3722-46D8-B536-4CC99D17232B}" type="presOf" srcId="{3EC3FD7B-0655-4730-9B52-1BEF144D3157}" destId="{8FCE36FA-2691-4B17-9B27-A472ECEC8C84}" srcOrd="0" destOrd="0" presId="urn:microsoft.com/office/officeart/2005/8/layout/radial6"/>
    <dgm:cxn modelId="{2F136B55-4ECF-419C-AE2B-C2A86A0F0A64}" type="presOf" srcId="{A88F04CA-2308-4415-A3C6-CB477AD5AB88}" destId="{E9D5CA07-DC2E-4210-9D7A-1436A8133DFA}" srcOrd="0" destOrd="0" presId="urn:microsoft.com/office/officeart/2005/8/layout/radial6"/>
    <dgm:cxn modelId="{0F5F178E-1F11-4437-9C3C-AF09A662276F}" type="presOf" srcId="{D20F5793-F36B-40F9-8AD8-05786F94FCF4}" destId="{6FE03509-690C-4F80-9EB8-54BA96E9F402}" srcOrd="0" destOrd="0" presId="urn:microsoft.com/office/officeart/2005/8/layout/radial6"/>
    <dgm:cxn modelId="{A5659BA3-0381-4E08-98C3-BAB0D6444305}" type="presOf" srcId="{CEFFDC7D-C896-49D3-B4B0-BCDA97A3EED7}" destId="{79D399BE-FCE9-4DD0-80EF-D1B3E0D1F7C0}" srcOrd="0" destOrd="0" presId="urn:microsoft.com/office/officeart/2005/8/layout/radial6"/>
    <dgm:cxn modelId="{E7BF79A1-0DD8-4655-AB0D-90A52F832641}" type="presOf" srcId="{5F1E1172-6039-45F0-ACF2-2548B752E4DC}" destId="{79C7C022-0751-4576-B007-D5D060B6D485}" srcOrd="0" destOrd="0" presId="urn:microsoft.com/office/officeart/2005/8/layout/radial6"/>
    <dgm:cxn modelId="{9410F3B9-BCD0-4A56-8755-54FF751B9BC1}" type="presOf" srcId="{879C9207-5E91-429B-B639-9E7C30E8C61E}" destId="{FF135BB4-52F2-44D7-9F54-36DE4D4C4E0F}" srcOrd="0" destOrd="0" presId="urn:microsoft.com/office/officeart/2005/8/layout/radial6"/>
    <dgm:cxn modelId="{DD52CF01-1723-4FB8-82BB-05360331087D}" type="presOf" srcId="{B152AEC1-BC2A-4341-962A-410358D76D43}" destId="{D61F549F-F10B-4294-A1E4-B59DD1885894}" srcOrd="0" destOrd="0" presId="urn:microsoft.com/office/officeart/2005/8/layout/radial6"/>
    <dgm:cxn modelId="{A533B03D-1995-4F14-AB27-B2E798539133}" type="presOf" srcId="{EC1E6468-BB4A-4108-8BA2-30D2553A3718}" destId="{2D0A6BAF-69DE-4206-9978-5EF28CE0247A}" srcOrd="0" destOrd="0" presId="urn:microsoft.com/office/officeart/2005/8/layout/radial6"/>
    <dgm:cxn modelId="{E3090838-1DA6-465E-A8D1-4F6EFC2BA657}" srcId="{B152AEC1-BC2A-4341-962A-410358D76D43}" destId="{879C9207-5E91-429B-B639-9E7C30E8C61E}" srcOrd="4" destOrd="0" parTransId="{E55060E4-BCDD-4897-B5FE-5EE48A0DFDAC}" sibTransId="{634DFCBF-40AD-420E-B996-855F6F5CB346}"/>
    <dgm:cxn modelId="{9B34703F-7413-4A91-A5C7-B56E503B11B7}" srcId="{B152AEC1-BC2A-4341-962A-410358D76D43}" destId="{02D8862D-D938-4354-A732-5988A39AD008}" srcOrd="5" destOrd="0" parTransId="{32D4AB3C-49B1-40B5-990B-C48685DE6D94}" sibTransId="{2B9369AE-4F93-4386-BDFD-46A1DD8E1C30}"/>
    <dgm:cxn modelId="{D65D4314-F516-4C67-8939-9CA128CAA04A}" srcId="{E0EFD4AD-B90B-486B-A765-C8A3856589A0}" destId="{B152AEC1-BC2A-4341-962A-410358D76D43}" srcOrd="0" destOrd="0" parTransId="{67005AB3-7BE6-4797-9D5C-FACE95F96438}" sibTransId="{F68BCAFB-9C2D-4C2D-85DD-5DCC7A2C3C9B}"/>
    <dgm:cxn modelId="{74F36AAB-439F-410F-A883-15D295423D70}" srcId="{B152AEC1-BC2A-4341-962A-410358D76D43}" destId="{D20F5793-F36B-40F9-8AD8-05786F94FCF4}" srcOrd="1" destOrd="0" parTransId="{19E97849-A0A3-4B6C-BF2A-89C28AF432C2}" sibTransId="{FF1FC33C-696F-4055-86CE-8B081B1CFDB4}"/>
    <dgm:cxn modelId="{40D7350D-6691-494E-9274-8F37030C4EAE}" type="presOf" srcId="{E0EFD4AD-B90B-486B-A765-C8A3856589A0}" destId="{C570D33A-3792-42AB-9607-344354AF8381}" srcOrd="0" destOrd="0" presId="urn:microsoft.com/office/officeart/2005/8/layout/radial6"/>
    <dgm:cxn modelId="{97F79AC3-2E44-4FBE-B3C4-ED7AF5CCA263}" srcId="{B152AEC1-BC2A-4341-962A-410358D76D43}" destId="{3EC3FD7B-0655-4730-9B52-1BEF144D3157}" srcOrd="0" destOrd="0" parTransId="{118900E7-633D-44A6-AA56-EA38752F5381}" sibTransId="{CE8BFEF6-F941-413A-B8A0-9D70FFAB62D3}"/>
    <dgm:cxn modelId="{9A0B6AA6-B158-4ACD-8BE0-182B65909706}" srcId="{B152AEC1-BC2A-4341-962A-410358D76D43}" destId="{A88F04CA-2308-4415-A3C6-CB477AD5AB88}" srcOrd="3" destOrd="0" parTransId="{972445EE-1DCF-4DF4-9EB6-008F695C1FC6}" sibTransId="{EC1E6468-BB4A-4108-8BA2-30D2553A3718}"/>
    <dgm:cxn modelId="{2FC8443D-124F-4455-B10D-16AF93AA6003}" srcId="{B152AEC1-BC2A-4341-962A-410358D76D43}" destId="{E3A647FB-3FFB-4CBC-A08E-DCAF09F7B975}" srcOrd="6" destOrd="0" parTransId="{F9327F15-3CE5-4BB8-8C7F-437A298F7863}" sibTransId="{5F1E1172-6039-45F0-ACF2-2548B752E4DC}"/>
    <dgm:cxn modelId="{F8C0DAE2-A74F-4280-AC97-552254398246}" type="presOf" srcId="{B2DE5920-C1E7-4371-8D7F-8C0FE8ABD701}" destId="{EB2BBF53-EA04-4B93-A48C-AD084F6D9BF7}" srcOrd="0" destOrd="0" presId="urn:microsoft.com/office/officeart/2005/8/layout/radial6"/>
    <dgm:cxn modelId="{229E8897-CCBE-41EF-A02C-87B697DDA853}" srcId="{B152AEC1-BC2A-4341-962A-410358D76D43}" destId="{CEFFDC7D-C896-49D3-B4B0-BCDA97A3EED7}" srcOrd="2" destOrd="0" parTransId="{77B25D14-FA8E-428C-9365-3E797D7941D4}" sibTransId="{B2DE5920-C1E7-4371-8D7F-8C0FE8ABD701}"/>
    <dgm:cxn modelId="{B763CBCE-6F63-45FB-A2C7-89A3BD94ACD4}" type="presParOf" srcId="{C570D33A-3792-42AB-9607-344354AF8381}" destId="{D61F549F-F10B-4294-A1E4-B59DD1885894}" srcOrd="0" destOrd="0" presId="urn:microsoft.com/office/officeart/2005/8/layout/radial6"/>
    <dgm:cxn modelId="{DAD28F56-3ED8-45D5-8302-4DA532286574}" type="presParOf" srcId="{C570D33A-3792-42AB-9607-344354AF8381}" destId="{8FCE36FA-2691-4B17-9B27-A472ECEC8C84}" srcOrd="1" destOrd="0" presId="urn:microsoft.com/office/officeart/2005/8/layout/radial6"/>
    <dgm:cxn modelId="{5577E501-5F6D-4200-8258-3ECA0C78576C}" type="presParOf" srcId="{C570D33A-3792-42AB-9607-344354AF8381}" destId="{3A33069B-07C0-4431-8A90-84437A204BF9}" srcOrd="2" destOrd="0" presId="urn:microsoft.com/office/officeart/2005/8/layout/radial6"/>
    <dgm:cxn modelId="{A33EB27A-B6E0-4F2E-B4B7-BCD2DC71469F}" type="presParOf" srcId="{C570D33A-3792-42AB-9607-344354AF8381}" destId="{46ED1985-17BA-4135-9105-E599F29A45A0}" srcOrd="3" destOrd="0" presId="urn:microsoft.com/office/officeart/2005/8/layout/radial6"/>
    <dgm:cxn modelId="{F0A45426-9A85-4236-BF3F-901E9773DA16}" type="presParOf" srcId="{C570D33A-3792-42AB-9607-344354AF8381}" destId="{6FE03509-690C-4F80-9EB8-54BA96E9F402}" srcOrd="4" destOrd="0" presId="urn:microsoft.com/office/officeart/2005/8/layout/radial6"/>
    <dgm:cxn modelId="{66D6A329-49D3-4686-8A22-0AD0A176E1C4}" type="presParOf" srcId="{C570D33A-3792-42AB-9607-344354AF8381}" destId="{9308E31B-4429-47E1-B2A4-06C6D67B7331}" srcOrd="5" destOrd="0" presId="urn:microsoft.com/office/officeart/2005/8/layout/radial6"/>
    <dgm:cxn modelId="{1D2E8ED5-17D3-4436-B56D-3FDD9F88D549}" type="presParOf" srcId="{C570D33A-3792-42AB-9607-344354AF8381}" destId="{C73F361F-05A6-4BAA-9725-65DA613FA801}" srcOrd="6" destOrd="0" presId="urn:microsoft.com/office/officeart/2005/8/layout/radial6"/>
    <dgm:cxn modelId="{E85D5AAA-797E-43A8-8C38-68124D562614}" type="presParOf" srcId="{C570D33A-3792-42AB-9607-344354AF8381}" destId="{79D399BE-FCE9-4DD0-80EF-D1B3E0D1F7C0}" srcOrd="7" destOrd="0" presId="urn:microsoft.com/office/officeart/2005/8/layout/radial6"/>
    <dgm:cxn modelId="{2A8AE43D-3F96-40CC-B026-943449F2EEBE}" type="presParOf" srcId="{C570D33A-3792-42AB-9607-344354AF8381}" destId="{DFEA8958-0BE1-43A4-BAE0-D79E05A0F03E}" srcOrd="8" destOrd="0" presId="urn:microsoft.com/office/officeart/2005/8/layout/radial6"/>
    <dgm:cxn modelId="{E91187BB-27DB-41C0-A5CE-FB605E223EBF}" type="presParOf" srcId="{C570D33A-3792-42AB-9607-344354AF8381}" destId="{EB2BBF53-EA04-4B93-A48C-AD084F6D9BF7}" srcOrd="9" destOrd="0" presId="urn:microsoft.com/office/officeart/2005/8/layout/radial6"/>
    <dgm:cxn modelId="{4B5C2F41-A1CF-4C6D-9D87-66AC99095B85}" type="presParOf" srcId="{C570D33A-3792-42AB-9607-344354AF8381}" destId="{E9D5CA07-DC2E-4210-9D7A-1436A8133DFA}" srcOrd="10" destOrd="0" presId="urn:microsoft.com/office/officeart/2005/8/layout/radial6"/>
    <dgm:cxn modelId="{BCB53927-BCA4-4376-AFE2-27A1E197F419}" type="presParOf" srcId="{C570D33A-3792-42AB-9607-344354AF8381}" destId="{0C2EA038-CC75-48EA-B5E9-D82E8FC89009}" srcOrd="11" destOrd="0" presId="urn:microsoft.com/office/officeart/2005/8/layout/radial6"/>
    <dgm:cxn modelId="{81B82F22-492E-447C-A5C8-ABB25A80830C}" type="presParOf" srcId="{C570D33A-3792-42AB-9607-344354AF8381}" destId="{2D0A6BAF-69DE-4206-9978-5EF28CE0247A}" srcOrd="12" destOrd="0" presId="urn:microsoft.com/office/officeart/2005/8/layout/radial6"/>
    <dgm:cxn modelId="{3FC48C87-D2C7-4415-AFB7-DD07384E27F3}" type="presParOf" srcId="{C570D33A-3792-42AB-9607-344354AF8381}" destId="{FF135BB4-52F2-44D7-9F54-36DE4D4C4E0F}" srcOrd="13" destOrd="0" presId="urn:microsoft.com/office/officeart/2005/8/layout/radial6"/>
    <dgm:cxn modelId="{98406C80-2868-40FF-BC57-15553DD75A45}" type="presParOf" srcId="{C570D33A-3792-42AB-9607-344354AF8381}" destId="{D339F27F-75A4-489D-AE5B-7230E418A422}" srcOrd="14" destOrd="0" presId="urn:microsoft.com/office/officeart/2005/8/layout/radial6"/>
    <dgm:cxn modelId="{20575383-4805-4959-B7D0-EB95C0A2552D}" type="presParOf" srcId="{C570D33A-3792-42AB-9607-344354AF8381}" destId="{88E4D3D6-B6EC-4384-8498-3E9E828073FC}" srcOrd="15" destOrd="0" presId="urn:microsoft.com/office/officeart/2005/8/layout/radial6"/>
    <dgm:cxn modelId="{EA688AF6-F4D7-41AD-904D-1AB6A2BCB1E8}" type="presParOf" srcId="{C570D33A-3792-42AB-9607-344354AF8381}" destId="{B35AA571-57AD-438B-A25D-E520D63290B4}" srcOrd="16" destOrd="0" presId="urn:microsoft.com/office/officeart/2005/8/layout/radial6"/>
    <dgm:cxn modelId="{737118DD-6EF1-45E7-81D8-5DBDA7484173}" type="presParOf" srcId="{C570D33A-3792-42AB-9607-344354AF8381}" destId="{4E4EB625-AF97-40C2-AE7F-1EF3F521485C}" srcOrd="17" destOrd="0" presId="urn:microsoft.com/office/officeart/2005/8/layout/radial6"/>
    <dgm:cxn modelId="{97176FA4-BB11-4606-94A2-A2CD4200C7D8}" type="presParOf" srcId="{C570D33A-3792-42AB-9607-344354AF8381}" destId="{C823CF90-1437-471E-82BF-7A5E66CDDED0}" srcOrd="18" destOrd="0" presId="urn:microsoft.com/office/officeart/2005/8/layout/radial6"/>
    <dgm:cxn modelId="{F2B1B9DC-B1BA-47B4-A945-12698E3663C3}" type="presParOf" srcId="{C570D33A-3792-42AB-9607-344354AF8381}" destId="{274C6A38-1082-4CCD-A9E0-E790787758A4}" srcOrd="19" destOrd="0" presId="urn:microsoft.com/office/officeart/2005/8/layout/radial6"/>
    <dgm:cxn modelId="{DBFC89DE-0E73-494A-8A60-640D906488BE}" type="presParOf" srcId="{C570D33A-3792-42AB-9607-344354AF8381}" destId="{3814B732-D0A3-43A7-8593-19D8CB8ED783}" srcOrd="20" destOrd="0" presId="urn:microsoft.com/office/officeart/2005/8/layout/radial6"/>
    <dgm:cxn modelId="{5D3DB26A-64FA-4769-9C99-7591D26F668C}" type="presParOf" srcId="{C570D33A-3792-42AB-9607-344354AF8381}" destId="{79C7C022-0751-4576-B007-D5D060B6D485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7C022-0751-4576-B007-D5D060B6D485}">
      <dsp:nvSpPr>
        <dsp:cNvPr id="0" name=""/>
        <dsp:cNvSpPr/>
      </dsp:nvSpPr>
      <dsp:spPr>
        <a:xfrm>
          <a:off x="1727767" y="539140"/>
          <a:ext cx="4831893" cy="4831893"/>
        </a:xfrm>
        <a:prstGeom prst="blockArc">
          <a:avLst>
            <a:gd name="adj1" fmla="val 13114286"/>
            <a:gd name="adj2" fmla="val 16200000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3CF90-1437-471E-82BF-7A5E66CDDED0}">
      <dsp:nvSpPr>
        <dsp:cNvPr id="0" name=""/>
        <dsp:cNvSpPr/>
      </dsp:nvSpPr>
      <dsp:spPr>
        <a:xfrm>
          <a:off x="1727767" y="539140"/>
          <a:ext cx="4831893" cy="4831893"/>
        </a:xfrm>
        <a:prstGeom prst="blockArc">
          <a:avLst>
            <a:gd name="adj1" fmla="val 10028571"/>
            <a:gd name="adj2" fmla="val 13114286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4D3D6-B6EC-4384-8498-3E9E828073FC}">
      <dsp:nvSpPr>
        <dsp:cNvPr id="0" name=""/>
        <dsp:cNvSpPr/>
      </dsp:nvSpPr>
      <dsp:spPr>
        <a:xfrm>
          <a:off x="1727767" y="539140"/>
          <a:ext cx="4831893" cy="4831893"/>
        </a:xfrm>
        <a:prstGeom prst="blockArc">
          <a:avLst>
            <a:gd name="adj1" fmla="val 6942857"/>
            <a:gd name="adj2" fmla="val 10028571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A6BAF-69DE-4206-9978-5EF28CE0247A}">
      <dsp:nvSpPr>
        <dsp:cNvPr id="0" name=""/>
        <dsp:cNvSpPr/>
      </dsp:nvSpPr>
      <dsp:spPr>
        <a:xfrm>
          <a:off x="1727767" y="539140"/>
          <a:ext cx="4831893" cy="4831893"/>
        </a:xfrm>
        <a:prstGeom prst="blockArc">
          <a:avLst>
            <a:gd name="adj1" fmla="val 3857143"/>
            <a:gd name="adj2" fmla="val 6942857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BBF53-EA04-4B93-A48C-AD084F6D9BF7}">
      <dsp:nvSpPr>
        <dsp:cNvPr id="0" name=""/>
        <dsp:cNvSpPr/>
      </dsp:nvSpPr>
      <dsp:spPr>
        <a:xfrm>
          <a:off x="1727767" y="539140"/>
          <a:ext cx="4831893" cy="4831893"/>
        </a:xfrm>
        <a:prstGeom prst="blockArc">
          <a:avLst>
            <a:gd name="adj1" fmla="val 771429"/>
            <a:gd name="adj2" fmla="val 3857143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F361F-05A6-4BAA-9725-65DA613FA801}">
      <dsp:nvSpPr>
        <dsp:cNvPr id="0" name=""/>
        <dsp:cNvSpPr/>
      </dsp:nvSpPr>
      <dsp:spPr>
        <a:xfrm>
          <a:off x="1736981" y="500280"/>
          <a:ext cx="4831893" cy="4831893"/>
        </a:xfrm>
        <a:prstGeom prst="blockArc">
          <a:avLst>
            <a:gd name="adj1" fmla="val 19372440"/>
            <a:gd name="adj2" fmla="val 829389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D1985-17BA-4135-9105-E599F29A45A0}">
      <dsp:nvSpPr>
        <dsp:cNvPr id="0" name=""/>
        <dsp:cNvSpPr/>
      </dsp:nvSpPr>
      <dsp:spPr>
        <a:xfrm>
          <a:off x="1766784" y="538819"/>
          <a:ext cx="4831893" cy="4831893"/>
        </a:xfrm>
        <a:prstGeom prst="blockArc">
          <a:avLst>
            <a:gd name="adj1" fmla="val 16143373"/>
            <a:gd name="adj2" fmla="val 19301737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F549F-F10B-4294-A1E4-B59DD1885894}">
      <dsp:nvSpPr>
        <dsp:cNvPr id="0" name=""/>
        <dsp:cNvSpPr/>
      </dsp:nvSpPr>
      <dsp:spPr>
        <a:xfrm>
          <a:off x="2854043" y="2105182"/>
          <a:ext cx="2579341" cy="1699809"/>
        </a:xfrm>
        <a:prstGeom prst="flowChartAlternateProcess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আত্মকর্মসংস্থান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  </a:t>
          </a:r>
          <a:endParaRPr lang="en-US" sz="2800" kern="1200" dirty="0"/>
        </a:p>
      </dsp:txBody>
      <dsp:txXfrm>
        <a:off x="2937019" y="2188158"/>
        <a:ext cx="2413389" cy="1533857"/>
      </dsp:txXfrm>
    </dsp:sp>
    <dsp:sp modelId="{8FCE36FA-2691-4B17-9B27-A472ECEC8C84}">
      <dsp:nvSpPr>
        <dsp:cNvPr id="0" name=""/>
        <dsp:cNvSpPr/>
      </dsp:nvSpPr>
      <dsp:spPr>
        <a:xfrm>
          <a:off x="3359818" y="-68555"/>
          <a:ext cx="1567790" cy="1309690"/>
        </a:xfrm>
        <a:prstGeom prst="flowChartAlternateProcess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জীবনযাত্রার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উন্নত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3751" y="-4622"/>
        <a:ext cx="1439924" cy="1181824"/>
      </dsp:txXfrm>
    </dsp:sp>
    <dsp:sp modelId="{6FE03509-690C-4F80-9EB8-54BA96E9F402}">
      <dsp:nvSpPr>
        <dsp:cNvPr id="0" name=""/>
        <dsp:cNvSpPr/>
      </dsp:nvSpPr>
      <dsp:spPr>
        <a:xfrm>
          <a:off x="5386750" y="831647"/>
          <a:ext cx="1309690" cy="1309690"/>
        </a:xfrm>
        <a:prstGeom prst="flowChartAlternateProcess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বেকারত্ব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দূর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50683" y="895580"/>
        <a:ext cx="1181824" cy="1181824"/>
      </dsp:txXfrm>
    </dsp:sp>
    <dsp:sp modelId="{79D399BE-FCE9-4DD0-80EF-D1B3E0D1F7C0}">
      <dsp:nvSpPr>
        <dsp:cNvPr id="0" name=""/>
        <dsp:cNvSpPr/>
      </dsp:nvSpPr>
      <dsp:spPr>
        <a:xfrm>
          <a:off x="5798276" y="2827349"/>
          <a:ext cx="1309690" cy="1309690"/>
        </a:xfrm>
        <a:prstGeom prst="flowChartAlternateProcess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/>
        </a:p>
      </dsp:txBody>
      <dsp:txXfrm>
        <a:off x="5862209" y="2891282"/>
        <a:ext cx="1181824" cy="1181824"/>
      </dsp:txXfrm>
    </dsp:sp>
    <dsp:sp modelId="{E9D5CA07-DC2E-4210-9D7A-1436A8133DFA}">
      <dsp:nvSpPr>
        <dsp:cNvPr id="0" name=""/>
        <dsp:cNvSpPr/>
      </dsp:nvSpPr>
      <dsp:spPr>
        <a:xfrm>
          <a:off x="4309648" y="4295032"/>
          <a:ext cx="1723696" cy="1588536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দেশের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উন্নয়নে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অবদান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/>
        </a:p>
      </dsp:txBody>
      <dsp:txXfrm>
        <a:off x="4387192" y="4372576"/>
        <a:ext cx="1568608" cy="1433448"/>
      </dsp:txXfrm>
    </dsp:sp>
    <dsp:sp modelId="{FF135BB4-52F2-44D7-9F54-36DE4D4C4E0F}">
      <dsp:nvSpPr>
        <dsp:cNvPr id="0" name=""/>
        <dsp:cNvSpPr/>
      </dsp:nvSpPr>
      <dsp:spPr>
        <a:xfrm>
          <a:off x="2117495" y="4434455"/>
          <a:ext cx="1996871" cy="1309690"/>
        </a:xfrm>
        <a:prstGeom prst="flowChartAlternateProcess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শহরমুখী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জনস্রোত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181428" y="4498388"/>
        <a:ext cx="1869005" cy="1181824"/>
      </dsp:txXfrm>
    </dsp:sp>
    <dsp:sp modelId="{B35AA571-57AD-438B-A25D-E520D63290B4}">
      <dsp:nvSpPr>
        <dsp:cNvPr id="0" name=""/>
        <dsp:cNvSpPr/>
      </dsp:nvSpPr>
      <dsp:spPr>
        <a:xfrm>
          <a:off x="993046" y="2827349"/>
          <a:ext cx="1682519" cy="1309690"/>
        </a:xfrm>
        <a:prstGeom prst="flowChartAlternateProcess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বৃদ্ধিতে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সহায়তা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56979" y="2891282"/>
        <a:ext cx="1554653" cy="1181824"/>
      </dsp:txXfrm>
    </dsp:sp>
    <dsp:sp modelId="{274C6A38-1082-4CCD-A9E0-E790787758A4}">
      <dsp:nvSpPr>
        <dsp:cNvPr id="0" name=""/>
        <dsp:cNvSpPr/>
      </dsp:nvSpPr>
      <dsp:spPr>
        <a:xfrm>
          <a:off x="1636867" y="823320"/>
          <a:ext cx="1309690" cy="1309690"/>
        </a:xfrm>
        <a:prstGeom prst="flowChartAlternateProcess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দারিদ্রতা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দূর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00800" y="887253"/>
        <a:ext cx="1181824" cy="1181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72FB8-B370-4AAE-B50F-E2C8D15FBFD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017A3-A54D-4EA0-8909-99A09324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7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err="1" smtClean="0"/>
              <a:t>আত্মকর্মসংস্থানে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নিয়োজিত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কোন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ব্যক্তির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ছবি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দেখানোর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মাধ্যমে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শিক্ষার্থীদের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স্বাগতম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জানানো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যেতে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পারে</a:t>
            </a:r>
            <a:r>
              <a:rPr lang="en-US" sz="1600" baseline="0" dirty="0" smtClean="0"/>
              <a:t>।   </a:t>
            </a:r>
            <a:endParaRPr lang="en-US" sz="1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17A3-A54D-4EA0-8909-99A093241C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)।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17A3-A54D-4EA0-8909-99A093241C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17A3-A54D-4EA0-8909-99A093241C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17A3-A54D-4EA0-8909-99A093241C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5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067C1D-D93B-4457-8BFA-0AD6EB9E8FD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9D9EC-2964-4EE1-B5C2-B74E9A0DF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067C1D-D93B-4457-8BFA-0AD6EB9E8FD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9D9EC-2964-4EE1-B5C2-B74E9A0DF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067C1D-D93B-4457-8BFA-0AD6EB9E8FD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9D9EC-2964-4EE1-B5C2-B74E9A0DF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3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067C1D-D93B-4457-8BFA-0AD6EB9E8FD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9D9EC-2964-4EE1-B5C2-B74E9A0DF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5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067C1D-D93B-4457-8BFA-0AD6EB9E8FD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9D9EC-2964-4EE1-B5C2-B74E9A0DF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067C1D-D93B-4457-8BFA-0AD6EB9E8FD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9D9EC-2964-4EE1-B5C2-B74E9A0DF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067C1D-D93B-4457-8BFA-0AD6EB9E8FD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9D9EC-2964-4EE1-B5C2-B74E9A0DF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8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067C1D-D93B-4457-8BFA-0AD6EB9E8FD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9D9EC-2964-4EE1-B5C2-B74E9A0DF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067C1D-D93B-4457-8BFA-0AD6EB9E8FD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9D9EC-2964-4EE1-B5C2-B74E9A0DF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067C1D-D93B-4457-8BFA-0AD6EB9E8FD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9D9EC-2964-4EE1-B5C2-B74E9A0DF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0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067C1D-D93B-4457-8BFA-0AD6EB9E8FD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9D9EC-2964-4EE1-B5C2-B74E9A0DF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1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9723" r="6900" b="9875"/>
          <a:stretch/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7925" y="6197600"/>
            <a:ext cx="173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Md</a:t>
            </a:r>
            <a:r>
              <a:rPr lang="en-US" sz="1200" dirty="0" smtClean="0"/>
              <a:t> Abu </a:t>
            </a:r>
            <a:r>
              <a:rPr lang="en-US" sz="1200" dirty="0" err="1" smtClean="0"/>
              <a:t>Hasan</a:t>
            </a:r>
            <a:r>
              <a:rPr lang="en-US" sz="1200" dirty="0" smtClean="0"/>
              <a:t> </a:t>
            </a:r>
            <a:r>
              <a:rPr lang="en-US" sz="1200" dirty="0" err="1" smtClean="0"/>
              <a:t>Sarder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40" y="409432"/>
            <a:ext cx="2838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547575" y="1487606"/>
            <a:ext cx="5510321" cy="317952"/>
          </a:xfrm>
          <a:custGeom>
            <a:avLst/>
            <a:gdLst>
              <a:gd name="connsiteX0" fmla="*/ 595124 w 5510321"/>
              <a:gd name="connsiteY0" fmla="*/ 163773 h 317952"/>
              <a:gd name="connsiteX1" fmla="*/ 663362 w 5510321"/>
              <a:gd name="connsiteY1" fmla="*/ 163773 h 317952"/>
              <a:gd name="connsiteX2" fmla="*/ 5139828 w 5510321"/>
              <a:gd name="connsiteY2" fmla="*/ 150125 h 317952"/>
              <a:gd name="connsiteX3" fmla="*/ 5249010 w 5510321"/>
              <a:gd name="connsiteY3" fmla="*/ 163773 h 317952"/>
              <a:gd name="connsiteX4" fmla="*/ 485941 w 5510321"/>
              <a:gd name="connsiteY4" fmla="*/ 177421 h 317952"/>
              <a:gd name="connsiteX5" fmla="*/ 717953 w 5510321"/>
              <a:gd name="connsiteY5" fmla="*/ 313898 h 317952"/>
              <a:gd name="connsiteX6" fmla="*/ 5440079 w 5510321"/>
              <a:gd name="connsiteY6" fmla="*/ 0 h 317952"/>
              <a:gd name="connsiteX7" fmla="*/ 5440079 w 5510321"/>
              <a:gd name="connsiteY7" fmla="*/ 0 h 3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0321" h="317952">
                <a:moveTo>
                  <a:pt x="595124" y="163773"/>
                </a:moveTo>
                <a:lnTo>
                  <a:pt x="663362" y="163773"/>
                </a:lnTo>
                <a:lnTo>
                  <a:pt x="5139828" y="150125"/>
                </a:lnTo>
                <a:cubicBezTo>
                  <a:pt x="5904103" y="150125"/>
                  <a:pt x="5249010" y="163773"/>
                  <a:pt x="5249010" y="163773"/>
                </a:cubicBezTo>
                <a:lnTo>
                  <a:pt x="485941" y="177421"/>
                </a:lnTo>
                <a:cubicBezTo>
                  <a:pt x="-269235" y="202442"/>
                  <a:pt x="-107737" y="343468"/>
                  <a:pt x="717953" y="313898"/>
                </a:cubicBezTo>
                <a:cubicBezTo>
                  <a:pt x="1543643" y="284328"/>
                  <a:pt x="5440079" y="0"/>
                  <a:pt x="5440079" y="0"/>
                </a:cubicBezTo>
                <a:lnTo>
                  <a:pt x="5440079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0" y="1722928"/>
            <a:ext cx="7929349" cy="4734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9" y="1722927"/>
            <a:ext cx="7894180" cy="47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59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794982"/>
            <a:ext cx="7083188" cy="5312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7856" y="218365"/>
            <a:ext cx="489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8950" y="6037660"/>
            <a:ext cx="628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8925" y="5011394"/>
            <a:ext cx="447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7653" y="3538041"/>
            <a:ext cx="3740448" cy="25342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352" y="3455248"/>
            <a:ext cx="3901310" cy="26170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0051" y="1007170"/>
            <a:ext cx="3597868" cy="22671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807" y="906777"/>
            <a:ext cx="3731598" cy="23522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7" y="906776"/>
            <a:ext cx="3731598" cy="235225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29" y="906776"/>
            <a:ext cx="3764833" cy="236758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4"/>
          <a:stretch/>
        </p:blipFill>
        <p:spPr>
          <a:xfrm>
            <a:off x="4723086" y="3455248"/>
            <a:ext cx="3871576" cy="261705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3" y="3538041"/>
            <a:ext cx="3740448" cy="253426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 flipH="1">
            <a:off x="2387877" y="118397"/>
            <a:ext cx="4904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805654" y="5979722"/>
            <a:ext cx="609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5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3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28" y="127332"/>
            <a:ext cx="282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591" y="5244579"/>
            <a:ext cx="6984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আশে-পাশে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958329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764387"/>
              </p:ext>
            </p:extLst>
          </p:nvPr>
        </p:nvGraphicFramePr>
        <p:xfrm>
          <a:off x="542925" y="485775"/>
          <a:ext cx="8101013" cy="581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2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1F549F-F10B-4294-A1E4-B59DD1885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61F549F-F10B-4294-A1E4-B59DD1885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61F549F-F10B-4294-A1E4-B59DD1885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D61F549F-F10B-4294-A1E4-B59DD1885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CE36FA-2691-4B17-9B27-A472ECEC8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FCE36FA-2691-4B17-9B27-A472ECEC8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8FCE36FA-2691-4B17-9B27-A472ECEC8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8FCE36FA-2691-4B17-9B27-A472ECEC8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ED1985-17BA-4135-9105-E599F29A4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46ED1985-17BA-4135-9105-E599F29A4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46ED1985-17BA-4135-9105-E599F29A4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46ED1985-17BA-4135-9105-E599F29A4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03509-690C-4F80-9EB8-54BA96E9F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FE03509-690C-4F80-9EB8-54BA96E9F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FE03509-690C-4F80-9EB8-54BA96E9F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FE03509-690C-4F80-9EB8-54BA96E9F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3F361F-05A6-4BAA-9725-65DA613FA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3F361F-05A6-4BAA-9725-65DA613FA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C73F361F-05A6-4BAA-9725-65DA613FA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C73F361F-05A6-4BAA-9725-65DA613FA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D399BE-FCE9-4DD0-80EF-D1B3E0D1F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D399BE-FCE9-4DD0-80EF-D1B3E0D1F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D399BE-FCE9-4DD0-80EF-D1B3E0D1F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D399BE-FCE9-4DD0-80EF-D1B3E0D1F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BBF53-EA04-4B93-A48C-AD084F6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EB2BBF53-EA04-4B93-A48C-AD084F6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EB2BBF53-EA04-4B93-A48C-AD084F6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B2BBF53-EA04-4B93-A48C-AD084F6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D5CA07-DC2E-4210-9D7A-1436A8133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9D5CA07-DC2E-4210-9D7A-1436A8133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E9D5CA07-DC2E-4210-9D7A-1436A8133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E9D5CA07-DC2E-4210-9D7A-1436A8133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0A6BAF-69DE-4206-9978-5EF28CE02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D0A6BAF-69DE-4206-9978-5EF28CE02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D0A6BAF-69DE-4206-9978-5EF28CE02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2D0A6BAF-69DE-4206-9978-5EF28CE02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35BB4-52F2-44D7-9F54-36DE4D4C4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FF135BB4-52F2-44D7-9F54-36DE4D4C4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F135BB4-52F2-44D7-9F54-36DE4D4C4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F135BB4-52F2-44D7-9F54-36DE4D4C4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E4D3D6-B6EC-4384-8498-3E9E82807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8E4D3D6-B6EC-4384-8498-3E9E82807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8E4D3D6-B6EC-4384-8498-3E9E82807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88E4D3D6-B6EC-4384-8498-3E9E82807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AA571-57AD-438B-A25D-E520D6329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35AA571-57AD-438B-A25D-E520D6329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35AA571-57AD-438B-A25D-E520D6329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35AA571-57AD-438B-A25D-E520D6329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23CF90-1437-471E-82BF-7A5E66CDD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823CF90-1437-471E-82BF-7A5E66CDD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823CF90-1437-471E-82BF-7A5E66CDD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C823CF90-1437-471E-82BF-7A5E66CDD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4C6A38-1082-4CCD-A9E0-E79078775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74C6A38-1082-4CCD-A9E0-E79078775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74C6A38-1082-4CCD-A9E0-E79078775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274C6A38-1082-4CCD-A9E0-E79078775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7C022-0751-4576-B007-D5D060B6D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9C7C022-0751-4576-B007-D5D060B6D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9C7C022-0751-4576-B007-D5D060B6D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79C7C022-0751-4576-B007-D5D060B6D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9675" y="124346"/>
            <a:ext cx="245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437" y="4743446"/>
            <a:ext cx="8338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দক্ষতা-দলে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49" y="1343026"/>
            <a:ext cx="5638913" cy="31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752" y="1263125"/>
            <a:ext cx="77771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8801" y="2002631"/>
            <a:ext cx="401589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752" y="2766136"/>
            <a:ext cx="4343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6432" y="2736475"/>
            <a:ext cx="40382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752" y="3484915"/>
            <a:ext cx="864094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752" y="5160513"/>
            <a:ext cx="434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752" y="1994680"/>
            <a:ext cx="434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টেইলারিং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4802" y="760708"/>
            <a:ext cx="3173618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8761" y="594977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8760" y="5959840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3994" y="4486666"/>
            <a:ext cx="355069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752" y="4476602"/>
            <a:ext cx="434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3994" y="5143061"/>
            <a:ext cx="35507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9182" y="52821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70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2" grpId="0" animBg="1"/>
      <p:bldP spid="12" grpId="1" animBg="1"/>
      <p:bldP spid="12" grpId="2" animBg="1"/>
      <p:bldP spid="12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5424" y="648137"/>
            <a:ext cx="2620371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7547" y="46041"/>
            <a:ext cx="196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1489" y="824261"/>
            <a:ext cx="3366502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90" y="1417051"/>
            <a:ext cx="655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আওতাভুক্ত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---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647" y="2104391"/>
            <a:ext cx="3228947" cy="7306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মেরামত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43981" y="2084304"/>
            <a:ext cx="2427508" cy="8041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023178" y="2067445"/>
            <a:ext cx="2861515" cy="8827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296647" y="3701447"/>
            <a:ext cx="1614491" cy="477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33626" y="3702185"/>
            <a:ext cx="17716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05372" y="3684540"/>
            <a:ext cx="1943102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69924" y="3724393"/>
            <a:ext cx="2014769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960" y="4179401"/>
            <a:ext cx="692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696" y="4790559"/>
            <a:ext cx="2890585" cy="679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পরিশ্রমের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257547" y="4790559"/>
            <a:ext cx="3006775" cy="6805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পুঁজি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376985" y="4764176"/>
            <a:ext cx="2507708" cy="6790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উদ্দীপনা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4960" y="2888497"/>
            <a:ext cx="3292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138" y="5382963"/>
            <a:ext cx="296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8797" y="6079603"/>
            <a:ext cx="1614491" cy="4286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363096" y="3684537"/>
            <a:ext cx="1771650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86316" y="6029447"/>
            <a:ext cx="1798377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661100" y="6021230"/>
            <a:ext cx="1614491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887550" y="6021230"/>
            <a:ext cx="2002924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 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55424" y="634773"/>
            <a:ext cx="2620371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2143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9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xit" presetSubtype="32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xit" presetSubtype="32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" grpId="11" animBg="1"/>
      <p:bldP spid="3" grpId="12" animBg="1"/>
      <p:bldP spid="5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04800"/>
            <a:ext cx="868680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333500"/>
            <a:ext cx="8686800" cy="4090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320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400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926490"/>
            <a:ext cx="8686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313051" y="1974680"/>
            <a:ext cx="3581400" cy="14478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3413760"/>
            <a:ext cx="2721102" cy="1194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6200" y="3467100"/>
            <a:ext cx="533400" cy="9507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54702" y="3581558"/>
            <a:ext cx="487680" cy="7426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25902" y="3581558"/>
            <a:ext cx="457200" cy="7426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337" y="188204"/>
            <a:ext cx="2197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4" y="1313049"/>
            <a:ext cx="7861110" cy="49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31" y="1937982"/>
            <a:ext cx="3471701" cy="4354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0054" y="682389"/>
            <a:ext cx="2729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1696" y="1790385"/>
            <a:ext cx="771098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4599293" y="1790385"/>
            <a:ext cx="68240" cy="4555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55" y="1937982"/>
            <a:ext cx="2576742" cy="2336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2044" y="4476465"/>
            <a:ext cx="30434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হাচান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চূয়াডাঙ্গা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কৃষ্ণনগর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০১৭১৫-৩০৯৪২৩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6507" y="2610881"/>
            <a:ext cx="298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8722" y="4291799"/>
            <a:ext cx="36695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২৪-২৬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আত্মকর্মসস্থানের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936772" y="3343701"/>
            <a:ext cx="1037234" cy="93039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2633" y="736979"/>
            <a:ext cx="2415654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376" y="2003022"/>
            <a:ext cx="7642746" cy="39703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6797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6" y="931418"/>
            <a:ext cx="8024883" cy="4585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223532"/>
            <a:ext cx="5329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408" y="5526331"/>
            <a:ext cx="314261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4637" y="5668675"/>
            <a:ext cx="399751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649442"/>
            <a:ext cx="505479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767" y="395785"/>
            <a:ext cx="3944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3767" y="108828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Self- employment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45391" y="1088282"/>
            <a:ext cx="75204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6"/>
          <a:stretch/>
        </p:blipFill>
        <p:spPr>
          <a:xfrm>
            <a:off x="545392" y="1734613"/>
            <a:ext cx="7520435" cy="46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3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7" y="504967"/>
            <a:ext cx="2688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41" y="1404931"/>
            <a:ext cx="7067706" cy="4370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7137" y="5906215"/>
            <a:ext cx="706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09934" y="1404931"/>
            <a:ext cx="5438633" cy="15014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33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9854" y="462615"/>
            <a:ext cx="5227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1489" y="1816832"/>
            <a:ext cx="399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75" y="4859840"/>
            <a:ext cx="542924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5436" y="4859840"/>
            <a:ext cx="569112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99585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10904" y="4853119"/>
            <a:ext cx="556018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2583" y="3563777"/>
            <a:ext cx="3895311" cy="26101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8774" y="3498693"/>
            <a:ext cx="3562066" cy="25536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গয়নার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774" y="842977"/>
            <a:ext cx="3544438" cy="25768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হাড়ি-পাতিল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873" y="842977"/>
            <a:ext cx="3854358" cy="25554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3" y="827635"/>
            <a:ext cx="3796352" cy="2530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74" y="842977"/>
            <a:ext cx="3562066" cy="2534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7" r="7769"/>
          <a:stretch/>
        </p:blipFill>
        <p:spPr>
          <a:xfrm>
            <a:off x="261015" y="3470459"/>
            <a:ext cx="3829335" cy="2610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7" r="10034"/>
          <a:stretch/>
        </p:blipFill>
        <p:spPr>
          <a:xfrm>
            <a:off x="4881776" y="3480126"/>
            <a:ext cx="3838433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4709" y="173725"/>
            <a:ext cx="4817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015" y="6099160"/>
            <a:ext cx="8518336" cy="6525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কর্মসস্থানের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আত্মকর্মসস্থনের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/>
        </p:blipFill>
        <p:spPr>
          <a:xfrm>
            <a:off x="232013" y="1076376"/>
            <a:ext cx="8598089" cy="4726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7856" y="218365"/>
            <a:ext cx="489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2322" y="5011394"/>
            <a:ext cx="374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366" y="6075919"/>
            <a:ext cx="628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3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</Template>
  <TotalTime>827</TotalTime>
  <Words>555</Words>
  <Application>Microsoft Office PowerPoint</Application>
  <PresentationFormat>On-screen Show (4:3)</PresentationFormat>
  <Paragraphs>109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Master Slide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</dc:creator>
  <cp:lastModifiedBy>abu hasan</cp:lastModifiedBy>
  <cp:revision>149</cp:revision>
  <dcterms:created xsi:type="dcterms:W3CDTF">2016-06-24T15:13:57Z</dcterms:created>
  <dcterms:modified xsi:type="dcterms:W3CDTF">2020-01-02T17:08:35Z</dcterms:modified>
</cp:coreProperties>
</file>