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BBB44-7FB1-40D0-9878-C83DEE9A705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DC639-A44C-4442-9D6C-33FB7598F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DC639-A44C-4442-9D6C-33FB7598F0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er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228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ক্লাশে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শুভেচ্ছা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 descr="batayon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8971" y="0"/>
            <a:ext cx="1995029" cy="167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6488668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22860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1" i="0" u="none" strike="noStrike" kern="0" cap="none" spc="0" normalizeH="0" baseline="0" noProof="0" dirty="0" smtClean="0">
                <a:ln/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দল</a:t>
            </a:r>
            <a:r>
              <a:rPr kumimoji="0" lang="en-US" sz="3600" b="1" i="0" u="none" strike="noStrike" kern="0" cap="none" spc="0" normalizeH="0" baseline="0" noProof="0" dirty="0" err="1" smtClean="0">
                <a:ln/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গত</a:t>
            </a:r>
            <a:r>
              <a:rPr kumimoji="0" lang="bn-BD" sz="3600" b="1" i="0" u="none" strike="noStrike" kern="0" cap="none" spc="0" normalizeH="0" baseline="0" noProof="0" dirty="0" smtClean="0">
                <a:ln/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কাজ</a:t>
            </a:r>
          </a:p>
        </p:txBody>
      </p:sp>
      <p:pic>
        <p:nvPicPr>
          <p:cNvPr id="3" name="Picture 2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86000"/>
            <a:ext cx="2476191" cy="1847619"/>
          </a:xfrm>
          <a:prstGeom prst="rect">
            <a:avLst/>
          </a:prstGeom>
        </p:spPr>
      </p:pic>
      <p:pic>
        <p:nvPicPr>
          <p:cNvPr id="4" name="Picture 3" descr="ka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152400"/>
            <a:ext cx="5751651" cy="5936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70D3702-993C-442F-8277-9872B8117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62000"/>
            <a:ext cx="3215131" cy="4307565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4BE7D4E-1F59-4130-B3C4-73E508AE73AA}"/>
              </a:ext>
            </a:extLst>
          </p:cNvPr>
          <p:cNvSpPr txBox="1"/>
          <p:nvPr/>
        </p:nvSpPr>
        <p:spPr>
          <a:xfrm>
            <a:off x="3962400" y="381000"/>
            <a:ext cx="4376511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 সংযোগ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EC7FEC-F346-4E2F-A6EA-4A3747ABAED8}"/>
              </a:ext>
            </a:extLst>
          </p:cNvPr>
          <p:cNvSpPr txBox="1"/>
          <p:nvPr/>
        </p:nvSpPr>
        <p:spPr>
          <a:xfrm>
            <a:off x="4114800" y="1752600"/>
            <a:ext cx="4426859" cy="2554545"/>
          </a:xfrm>
          <a:prstGeom prst="rect">
            <a:avLst/>
          </a:prstGeom>
          <a:ln w="31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বিজ্ঞান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বইয়ের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৩৪ নং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খুলে মনযোগ সহকারে পড়।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09800" y="228600"/>
            <a:ext cx="3810000" cy="13716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3175"/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সংক্ষিপ্ত প্রশ্নোত্তর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514600"/>
            <a:ext cx="6898170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bn-IN" sz="36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তাপ সঞ্চালন বলতে কী বুঝ?</a:t>
            </a:r>
          </a:p>
          <a:p>
            <a:pPr marL="742950" indent="-742950">
              <a:buAutoNum type="arabicPeriod"/>
            </a:pPr>
            <a:r>
              <a:rPr lang="bn-IN" sz="36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তাপ সঞ্চালন কত প্রকার ও কী কী?</a:t>
            </a:r>
            <a:endParaRPr lang="en-US" sz="36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  <p:pic>
        <p:nvPicPr>
          <p:cNvPr id="5" name="Picture 4" descr="batayon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8971" y="0"/>
            <a:ext cx="1995029" cy="16764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381000"/>
            <a:ext cx="47244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</a:t>
            </a:r>
            <a:r>
              <a:rPr lang="en-US" sz="3600" dirty="0" err="1" smtClean="0"/>
              <a:t>বাড়ির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81000" y="2133600"/>
            <a:ext cx="8476342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q"/>
            </a:pPr>
            <a:r>
              <a:rPr lang="bn-IN" sz="3600" b="1" spc="50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যকন পাতিলে ভাত রান্না করা হয় তকন তাপ কীভাবে সঞ্চালিত হয় তা ব্যাখ্যা কর।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  <p:pic>
        <p:nvPicPr>
          <p:cNvPr id="6" name="Picture 5" descr="batayon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8971" y="0"/>
            <a:ext cx="1995029" cy="16764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4742138255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86200"/>
            <a:ext cx="7891538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ধন্যবাদ আজকের পাঠ  এখানেই শেষ।</a:t>
            </a:r>
          </a:p>
        </p:txBody>
      </p:sp>
      <p:pic>
        <p:nvPicPr>
          <p:cNvPr id="4" name="Picture 3" descr="batayon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8971" y="0"/>
            <a:ext cx="1995029" cy="16764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228600"/>
            <a:ext cx="28956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</a:t>
            </a:r>
            <a:r>
              <a:rPr lang="en-US" sz="4000" dirty="0" err="1" smtClean="0"/>
              <a:t>পরিচিতি</a:t>
            </a:r>
            <a:endParaRPr lang="en-US" sz="4000" dirty="0"/>
          </a:p>
        </p:txBody>
      </p:sp>
      <p:pic>
        <p:nvPicPr>
          <p:cNvPr id="3" name="Picture 2" descr="batayon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8971" y="0"/>
            <a:ext cx="1995029" cy="16764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  <p:pic>
        <p:nvPicPr>
          <p:cNvPr id="5" name="Content Placeholder 5" descr="Azibur999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1447800"/>
            <a:ext cx="1762126" cy="182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3352800"/>
            <a:ext cx="3886200" cy="26776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</a:t>
            </a:r>
            <a:r>
              <a:rPr lang="en-US" sz="2800" dirty="0" err="1" smtClean="0"/>
              <a:t>আজিবুর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রহমান</a:t>
            </a:r>
            <a:endParaRPr lang="en-US" sz="2800" dirty="0" smtClean="0"/>
          </a:p>
          <a:p>
            <a:r>
              <a:rPr lang="en-US" sz="2800" dirty="0" smtClean="0"/>
              <a:t>        </a:t>
            </a:r>
            <a:r>
              <a:rPr lang="en-US" sz="2800" dirty="0" err="1" smtClean="0"/>
              <a:t>সহকারি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শিক্ষক</a:t>
            </a:r>
            <a:endParaRPr lang="en-US" sz="2800" dirty="0" smtClean="0"/>
          </a:p>
          <a:p>
            <a:r>
              <a:rPr lang="en-US" sz="2800" dirty="0" err="1" smtClean="0"/>
              <a:t>ফুড়ারপার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সরকারি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প্রাথমিক</a:t>
            </a:r>
            <a:endParaRPr lang="en-US" sz="2800" dirty="0" smtClean="0"/>
          </a:p>
          <a:p>
            <a:r>
              <a:rPr lang="en-US" sz="2800" dirty="0" smtClean="0"/>
              <a:t>             </a:t>
            </a:r>
            <a:r>
              <a:rPr lang="en-US" sz="2800" dirty="0" err="1" smtClean="0"/>
              <a:t>বিদ্যালয়</a:t>
            </a:r>
            <a:r>
              <a:rPr lang="en-US" sz="2800" dirty="0" smtClean="0"/>
              <a:t>                    </a:t>
            </a:r>
          </a:p>
          <a:p>
            <a:r>
              <a:rPr lang="en-US" sz="2800" dirty="0" smtClean="0"/>
              <a:t>      </a:t>
            </a:r>
            <a:r>
              <a:rPr lang="en-US" sz="2800" dirty="0" err="1" smtClean="0"/>
              <a:t>কোম্পানীগঞ্জ,সিলেট</a:t>
            </a:r>
            <a:r>
              <a:rPr lang="en-US" sz="2800" dirty="0" smtClean="0"/>
              <a:t>।</a:t>
            </a:r>
          </a:p>
          <a:p>
            <a:r>
              <a:rPr lang="en-US" sz="2800" dirty="0" smtClean="0"/>
              <a:t>    মোবাঃ০১৭১৫৭২১০৮১  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858294" y="4609306"/>
            <a:ext cx="29718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010694" y="4609306"/>
            <a:ext cx="29718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934494" y="4685506"/>
            <a:ext cx="29718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Content Placeholder 3"/>
          <p:cNvSpPr txBox="1">
            <a:spLocks/>
          </p:cNvSpPr>
          <p:nvPr/>
        </p:nvSpPr>
        <p:spPr>
          <a:xfrm>
            <a:off x="4724400" y="3276600"/>
            <a:ext cx="3886200" cy="304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dirty="0" err="1" smtClean="0"/>
              <a:t>শ্রেণিঃপঞ্চম</a:t>
            </a:r>
            <a:endParaRPr lang="en-US" sz="32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dirty="0" err="1" smtClean="0"/>
              <a:t>বিষয়ঃপ্রাথমিক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বিজ্ঞান</a:t>
            </a:r>
            <a:endParaRPr lang="en-US" sz="32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অধ্যায়ঃ৫,পদার্থ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ও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শক্তি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পাঠেরশিরোনা্মঃশক্তির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সঞ্চালন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।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সময়ঃ৪০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মিনিট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9455" cy="181588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মোমবাতির উপর লোহার রড অনেকক্ষণ ধরে রাখলে হাতে গরম লাগে। এ থেকে বুঝা যায় তাপ </a:t>
            </a:r>
          </a:p>
          <a:p>
            <a:r>
              <a:rPr lang="bn-IN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এক জায়গা থেকে অন্য জায়গায় যায়। আর তাকেই বলে তাপ সঞ্চালন।</a:t>
            </a:r>
            <a:endParaRPr lang="en-US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-whatisheatco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33600"/>
            <a:ext cx="8382000" cy="3714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Ribbon 2"/>
          <p:cNvSpPr/>
          <p:nvPr/>
        </p:nvSpPr>
        <p:spPr>
          <a:xfrm>
            <a:off x="1828800" y="304800"/>
            <a:ext cx="5297714" cy="2135430"/>
          </a:xfrm>
          <a:prstGeom prst="ribbon2">
            <a:avLst>
              <a:gd name="adj1" fmla="val 0"/>
              <a:gd name="adj2" fmla="val 75000"/>
            </a:avLst>
          </a:prstGeom>
          <a:solidFill>
            <a:schemeClr val="tx2">
              <a:lumMod val="60000"/>
              <a:lumOff val="40000"/>
            </a:schemeClr>
          </a:solidFill>
          <a:ln w="1905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endParaRPr lang="en-US" sz="60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533400" y="2743200"/>
            <a:ext cx="8098971" cy="2090057"/>
          </a:xfrm>
          <a:prstGeom prst="wave">
            <a:avLst/>
          </a:prstGeom>
          <a:solidFill>
            <a:schemeClr val="accent3">
              <a:lumMod val="75000"/>
            </a:schemeClr>
          </a:solidFill>
          <a:ln w="38100"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 সঞ্চালন।</a:t>
            </a:r>
            <a:endParaRPr lang="en-US" sz="4800" b="1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  <p:pic>
        <p:nvPicPr>
          <p:cNvPr id="6" name="Picture 5" descr="batayon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8971" y="0"/>
            <a:ext cx="1995029" cy="16764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45720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     </a:t>
            </a:r>
            <a:r>
              <a:rPr lang="en-US" sz="3600" dirty="0" err="1" smtClean="0"/>
              <a:t>শিখনফল</a:t>
            </a:r>
            <a:endParaRPr lang="en-US" sz="3600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304800" y="1828800"/>
            <a:ext cx="8440615" cy="2034011"/>
          </a:xfrm>
          <a:prstGeom prst="round2Diag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১৬.১.১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তাপের সঞ্চালন অভিজ্ঞতার মাধ্যমে বর্ণনা করতে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IN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১৬.১.২ আলোর সঞ্চালন ব্যাখ্যা করতে পারবে।</a:t>
            </a:r>
          </a:p>
        </p:txBody>
      </p:sp>
      <p:pic>
        <p:nvPicPr>
          <p:cNvPr id="4" name="Picture 3" descr="batayon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8971" y="0"/>
            <a:ext cx="1995029" cy="16764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72390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36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ছবিটি সবাই মনোযোগ দিয়ে দেখ।</a:t>
            </a:r>
            <a:endParaRPr lang="en-US" sz="36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3038622" cy="2554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কঠিন পদার্থের মধ্য দিয়ে তাপ </a:t>
            </a:r>
            <a:r>
              <a:rPr lang="bn-IN" sz="40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পরিবহন</a:t>
            </a:r>
            <a:r>
              <a:rPr lang="bn-IN" sz="40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পদ্ধতিতে সঞ্চালিত হয়।</a:t>
            </a:r>
            <a:endParaRPr lang="en-US" sz="40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030" y="4472213"/>
            <a:ext cx="4718035" cy="1899557"/>
          </a:xfrm>
          <a:prstGeom prst="rect">
            <a:avLst/>
          </a:prstGeom>
        </p:spPr>
      </p:pic>
      <p:pic>
        <p:nvPicPr>
          <p:cNvPr id="5" name="Picture 4" descr="4d631b69728f07927eb387c328623c83.png"/>
          <p:cNvPicPr>
            <a:picLocks noChangeAspect="1"/>
          </p:cNvPicPr>
          <p:nvPr/>
        </p:nvPicPr>
        <p:blipFill>
          <a:blip r:embed="rId4"/>
          <a:srcRect t="16032" r="26825" b="11587"/>
          <a:stretch>
            <a:fillRect/>
          </a:stretch>
        </p:blipFill>
        <p:spPr>
          <a:xfrm>
            <a:off x="2895595" y="3614057"/>
            <a:ext cx="3831392" cy="204333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6200000" flipV="1">
            <a:off x="2594057" y="2739943"/>
            <a:ext cx="1996832" cy="47934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3210950" y="2808850"/>
            <a:ext cx="2174631" cy="36693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4172113" y="2838287"/>
            <a:ext cx="2149232" cy="28265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460957" y="2952588"/>
            <a:ext cx="2149232" cy="20645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2933702" y="2857502"/>
            <a:ext cx="2209799" cy="45719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3537895" y="2928294"/>
            <a:ext cx="2184400" cy="18861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3813257" y="2990688"/>
            <a:ext cx="2225432" cy="5405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f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231109">
            <a:off x="5185968" y="2323679"/>
            <a:ext cx="2213778" cy="1623437"/>
          </a:xfrm>
          <a:prstGeom prst="rect">
            <a:avLst/>
          </a:prstGeom>
        </p:spPr>
      </p:pic>
      <p:pic>
        <p:nvPicPr>
          <p:cNvPr id="23" name="Picture 22" descr="images (2)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4796025">
            <a:off x="6919522" y="1834786"/>
            <a:ext cx="2488889" cy="3263492"/>
          </a:xfrm>
          <a:prstGeom prst="rect">
            <a:avLst/>
          </a:prstGeom>
        </p:spPr>
      </p:pic>
      <p:sp>
        <p:nvSpPr>
          <p:cNvPr id="24" name="Oval Callout 23"/>
          <p:cNvSpPr/>
          <p:nvPr/>
        </p:nvSpPr>
        <p:spPr>
          <a:xfrm>
            <a:off x="6836898" y="3886200"/>
            <a:ext cx="2307102" cy="1913206"/>
          </a:xfrm>
          <a:prstGeom prst="wedgeEllipseCallout">
            <a:avLst>
              <a:gd name="adj1" fmla="val -165073"/>
              <a:gd name="adj2" fmla="val -6245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হাতে গরম লাগবে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2132E-6 -4.00555E-6 L -0.1338 -0.26017 " pathEditMode="relative" ptsTypes="AA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10772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তরল এবং বায়বীয় পদার্থের মধ্য দিয়ে তাপ </a:t>
            </a:r>
            <a:r>
              <a:rPr lang="bn-IN" sz="32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পরিচলন</a:t>
            </a:r>
            <a:r>
              <a:rPr lang="bn-IN" sz="32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পদ্ধতিতে প্রবাহিত হয়।</a:t>
            </a:r>
            <a:endParaRPr lang="en-US" sz="32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u38328_324133_1615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05000"/>
            <a:ext cx="7044985" cy="4107767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 flipH="1">
            <a:off x="228600" y="2514600"/>
            <a:ext cx="2236764" cy="1402080"/>
          </a:xfrm>
          <a:prstGeom prst="wedgeEllipseCallout">
            <a:avLst>
              <a:gd name="adj1" fmla="val -179803"/>
              <a:gd name="adj2" fmla="val -4471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বায়বীয়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836898" y="2362200"/>
            <a:ext cx="2307102" cy="928468"/>
          </a:xfrm>
          <a:prstGeom prst="wedgeEllipseCallout">
            <a:avLst>
              <a:gd name="adj1" fmla="val -142874"/>
              <a:gd name="adj2" fmla="val 16651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তরল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1" cy="10772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যে প্রক্রিয়ায় তাপ শক্তি কোন মাধ্যম ছাড়াই উৎস থেকে চারদিকে ছড়িয়ে পড়ে তাই </a:t>
            </a:r>
            <a:r>
              <a:rPr lang="bn-IN" sz="3200" dirty="0" smtClean="0">
                <a:ln>
                  <a:solidFill>
                    <a:srgbClr val="00B050"/>
                  </a:solidFill>
                </a:ln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বিকিরণ।</a:t>
            </a:r>
          </a:p>
        </p:txBody>
      </p:sp>
      <p:pic>
        <p:nvPicPr>
          <p:cNvPr id="3" name="Picture 2" descr="medium_sun-b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2742846" cy="27291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4419600"/>
            <a:ext cx="21066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সূর্যের আলো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olar_energy_facts-e14312358687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3733800"/>
            <a:ext cx="1791679" cy="1887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7400" y="24384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4600" y="2438400"/>
            <a:ext cx="3505200" cy="129540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09800" y="2895600"/>
            <a:ext cx="3429000" cy="137160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133600" y="3505200"/>
            <a:ext cx="3352800" cy="129540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32004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একাকী কাজ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o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828800"/>
            <a:ext cx="8412479" cy="37086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download (1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304800"/>
            <a:ext cx="2019048" cy="133333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09600" y="5638800"/>
            <a:ext cx="7576457" cy="4499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ছবিটি সম্পর্কে দুইটি বাক্য লিখ?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6324600"/>
            <a:ext cx="61722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আজিবুর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রহমান,সহকারী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শিক্ষক,ফুড়ারপার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সরকারি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i="1" dirty="0" smtClean="0"/>
              <a:t>।</a:t>
            </a:r>
            <a:endParaRPr lang="en-US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305</Words>
  <Application>Microsoft Office PowerPoint</Application>
  <PresentationFormat>On-screen Show (4:3)</PresentationFormat>
  <Paragraphs>55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This</dc:creator>
  <cp:lastModifiedBy>This</cp:lastModifiedBy>
  <cp:revision>18</cp:revision>
  <dcterms:created xsi:type="dcterms:W3CDTF">2006-08-16T00:00:00Z</dcterms:created>
  <dcterms:modified xsi:type="dcterms:W3CDTF">2019-11-23T15:02:25Z</dcterms:modified>
</cp:coreProperties>
</file>