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4" r:id="rId2"/>
    <p:sldId id="287" r:id="rId3"/>
    <p:sldId id="271" r:id="rId4"/>
    <p:sldId id="291" r:id="rId5"/>
    <p:sldId id="263" r:id="rId6"/>
    <p:sldId id="256" r:id="rId7"/>
    <p:sldId id="292" r:id="rId8"/>
    <p:sldId id="309" r:id="rId9"/>
    <p:sldId id="297" r:id="rId10"/>
    <p:sldId id="308" r:id="rId11"/>
    <p:sldId id="293" r:id="rId12"/>
    <p:sldId id="305" r:id="rId13"/>
    <p:sldId id="306" r:id="rId14"/>
    <p:sldId id="307" r:id="rId15"/>
    <p:sldId id="288" r:id="rId16"/>
    <p:sldId id="299" r:id="rId17"/>
    <p:sldId id="310" r:id="rId18"/>
    <p:sldId id="289" r:id="rId19"/>
  </p:sldIdLst>
  <p:sldSz cx="13258800" cy="7772400"/>
  <p:notesSz cx="9144000" cy="6858000"/>
  <p:defaultTextStyle>
    <a:defPPr>
      <a:defRPr lang="en-US"/>
    </a:defPPr>
    <a:lvl1pPr marL="0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1pPr>
    <a:lvl2pPr marL="500725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2pPr>
    <a:lvl3pPr marL="1001451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3pPr>
    <a:lvl4pPr marL="1502176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4pPr>
    <a:lvl5pPr marL="2002902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5pPr>
    <a:lvl6pPr marL="2503627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6pPr>
    <a:lvl7pPr marL="3004353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7pPr>
    <a:lvl8pPr marL="3505078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8pPr>
    <a:lvl9pPr marL="4005804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>
      <p:cViewPr varScale="1">
        <p:scale>
          <a:sx n="59" d="100"/>
          <a:sy n="59" d="100"/>
        </p:scale>
        <p:origin x="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3E3ED-31B6-4C24-94CB-CA89F5B4A239}" type="datetimeFigureOut">
              <a:rPr lang="en-US" smtClean="0"/>
              <a:t>02-Jan-20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7150" y="857250"/>
            <a:ext cx="39497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7859B-EC85-4589-A60E-AEF2698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1pPr>
    <a:lvl2pPr marL="500725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2pPr>
    <a:lvl3pPr marL="1001451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3pPr>
    <a:lvl4pPr marL="1502176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4pPr>
    <a:lvl5pPr marL="2002902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5pPr>
    <a:lvl6pPr marL="2503627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6pPr>
    <a:lvl7pPr marL="3004353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7pPr>
    <a:lvl8pPr marL="3505078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8pPr>
    <a:lvl9pPr marL="4005804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859B-EC85-4589-A60E-AEF2698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685800"/>
            <a:ext cx="584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63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685800"/>
            <a:ext cx="584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7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685800"/>
            <a:ext cx="5848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05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272011"/>
            <a:ext cx="9944100" cy="2705947"/>
          </a:xfrm>
        </p:spPr>
        <p:txBody>
          <a:bodyPr anchor="b"/>
          <a:lstStyle>
            <a:lvl1pPr algn="ctr"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082310"/>
            <a:ext cx="9944100" cy="1876530"/>
          </a:xfrm>
        </p:spPr>
        <p:txBody>
          <a:bodyPr/>
          <a:lstStyle>
            <a:lvl1pPr marL="0" indent="0" algn="ctr">
              <a:buNone/>
              <a:defRPr sz="2610"/>
            </a:lvl1pPr>
            <a:lvl2pPr marL="497205" indent="0" algn="ctr">
              <a:buNone/>
              <a:defRPr sz="2175"/>
            </a:lvl2pPr>
            <a:lvl3pPr marL="994410" indent="0" algn="ctr">
              <a:buNone/>
              <a:defRPr sz="1958"/>
            </a:lvl3pPr>
            <a:lvl4pPr marL="1491615" indent="0" algn="ctr">
              <a:buNone/>
              <a:defRPr sz="1740"/>
            </a:lvl4pPr>
            <a:lvl5pPr marL="1988820" indent="0" algn="ctr">
              <a:buNone/>
              <a:defRPr sz="1740"/>
            </a:lvl5pPr>
            <a:lvl6pPr marL="2486025" indent="0" algn="ctr">
              <a:buNone/>
              <a:defRPr sz="1740"/>
            </a:lvl6pPr>
            <a:lvl7pPr marL="2983230" indent="0" algn="ctr">
              <a:buNone/>
              <a:defRPr sz="1740"/>
            </a:lvl7pPr>
            <a:lvl8pPr marL="3480435" indent="0" algn="ctr">
              <a:buNone/>
              <a:defRPr sz="1740"/>
            </a:lvl8pPr>
            <a:lvl9pPr marL="3977640" indent="0" algn="ctr">
              <a:buNone/>
              <a:defRPr sz="17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BA9-F8EE-4A9A-8737-EF2A45797F2B}" type="datetime1">
              <a:rPr lang="en-US" smtClean="0"/>
              <a:t>02-Jan-20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ACCC-78E6-4B1A-9001-EA0A804FB1ED}" type="datetime1">
              <a:rPr lang="en-US" smtClean="0"/>
              <a:t>02-Jan-20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413808"/>
            <a:ext cx="2858929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413808"/>
            <a:ext cx="8411051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3A2E-A954-4B33-9781-28DCEEED968E}" type="datetime1">
              <a:rPr lang="en-US" smtClean="0"/>
              <a:t>02-Jan-20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1399AE7-7580-4588-9A58-718AB6B280AE}"/>
              </a:ext>
            </a:extLst>
          </p:cNvPr>
          <p:cNvSpPr/>
          <p:nvPr userDrawn="1"/>
        </p:nvSpPr>
        <p:spPr>
          <a:xfrm>
            <a:off x="3720691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BB1D285-297C-40A8-BBFC-EB5A74F5BA1A}"/>
              </a:ext>
            </a:extLst>
          </p:cNvPr>
          <p:cNvSpPr/>
          <p:nvPr userDrawn="1"/>
        </p:nvSpPr>
        <p:spPr>
          <a:xfrm>
            <a:off x="6791443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8553E31C-BA12-49BE-A5AF-1A7FC60C7778}"/>
              </a:ext>
            </a:extLst>
          </p:cNvPr>
          <p:cNvSpPr/>
          <p:nvPr userDrawn="1"/>
        </p:nvSpPr>
        <p:spPr>
          <a:xfrm>
            <a:off x="9862195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4EF596D5-CEC7-43FD-9951-E2A4B72BEBA2}"/>
              </a:ext>
            </a:extLst>
          </p:cNvPr>
          <p:cNvSpPr/>
          <p:nvPr userDrawn="1"/>
        </p:nvSpPr>
        <p:spPr>
          <a:xfrm>
            <a:off x="649939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71385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838" y="384778"/>
            <a:ext cx="12585852" cy="8208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7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842137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12889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983641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CE191B04-08EE-4152-B9E5-26850CA8FC16}"/>
              </a:ext>
            </a:extLst>
          </p:cNvPr>
          <p:cNvSpPr/>
          <p:nvPr userDrawn="1"/>
        </p:nvSpPr>
        <p:spPr>
          <a:xfrm>
            <a:off x="0" y="6967209"/>
            <a:ext cx="13258800" cy="818747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936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1B29FDF7-B457-481A-B4C1-27388BB35E88}"/>
              </a:ext>
            </a:extLst>
          </p:cNvPr>
          <p:cNvSpPr/>
          <p:nvPr userDrawn="1"/>
        </p:nvSpPr>
        <p:spPr>
          <a:xfrm flipH="1">
            <a:off x="0" y="7232703"/>
            <a:ext cx="13258800" cy="55325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936"/>
          </a:p>
        </p:txBody>
      </p:sp>
    </p:spTree>
    <p:extLst>
      <p:ext uri="{BB962C8B-B14F-4D97-AF65-F5344CB8AC3E}">
        <p14:creationId xmlns:p14="http://schemas.microsoft.com/office/powerpoint/2010/main" val="193326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256244" y="970602"/>
            <a:ext cx="5751570" cy="1295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256244" y="2431907"/>
            <a:ext cx="5751570" cy="428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62940" lvl="0" indent="-460375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1325880" lvl="1" indent="-460375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988820" lvl="2" indent="-460375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2651760" lvl="3" indent="-460375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3314700" lvl="4" indent="-497205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3977640" lvl="5" indent="-497205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4640580" lvl="6" indent="-497205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5303520" lvl="7" indent="-497205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5966460" lvl="8" indent="-497205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2638236" y="7066522"/>
            <a:ext cx="620745" cy="70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0B17-B56A-4EAE-9D06-E2295BB2BDBA}" type="datetime1">
              <a:rPr lang="en-US" smtClean="0"/>
              <a:t>02-Jan-20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937704"/>
            <a:ext cx="11435715" cy="3233102"/>
          </a:xfrm>
        </p:spPr>
        <p:txBody>
          <a:bodyPr anchor="b"/>
          <a:lstStyle>
            <a:lvl1pPr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5201392"/>
            <a:ext cx="11435715" cy="1700212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7205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441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3pPr>
            <a:lvl4pPr marL="14916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88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602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323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8043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764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7B20-B048-49F5-B959-02BA568E8E3E}" type="datetime1">
              <a:rPr lang="en-US" smtClean="0"/>
              <a:t>02-Jan-20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7E69-9F7D-4B57-A727-E0A46EDD13AE}" type="datetime1">
              <a:rPr lang="en-US" smtClean="0"/>
              <a:t>02-Jan-20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413809"/>
            <a:ext cx="1143571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905318"/>
            <a:ext cx="5609093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839085"/>
            <a:ext cx="5609093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905318"/>
            <a:ext cx="5636717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839085"/>
            <a:ext cx="563671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B065-4B9C-4AD5-89BC-4F3061B48B80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9A86-A7FB-4191-9050-FF855ACA7D71}" type="datetime1">
              <a:rPr lang="en-US" smtClean="0"/>
              <a:t>02-Jan-20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6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734B-768D-462C-AF78-0842BF26DBBD}" type="datetime1">
              <a:rPr lang="en-US" smtClean="0"/>
              <a:t>02-Jan-20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119082"/>
            <a:ext cx="6712268" cy="5523442"/>
          </a:xfrm>
        </p:spPr>
        <p:txBody>
          <a:bodyPr/>
          <a:lstStyle>
            <a:lvl1pPr>
              <a:defRPr sz="3480"/>
            </a:lvl1pPr>
            <a:lvl2pPr>
              <a:defRPr sz="3045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A546-7AE4-416E-B5BF-0327F8CE0DB5}" type="datetime1">
              <a:rPr lang="en-US" smtClean="0"/>
              <a:t>02-Jan-20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119082"/>
            <a:ext cx="6712268" cy="5523442"/>
          </a:xfrm>
        </p:spPr>
        <p:txBody>
          <a:bodyPr anchor="t"/>
          <a:lstStyle>
            <a:lvl1pPr marL="0" indent="0">
              <a:buNone/>
              <a:defRPr sz="3480"/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F1D-6F16-4C0D-A8D5-05E959A2F22F}" type="datetime1">
              <a:rPr lang="en-US" smtClean="0"/>
              <a:t>02-Jan-20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413809"/>
            <a:ext cx="1143571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2069042"/>
            <a:ext cx="1143571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9EAF-B428-4D31-A184-3AB41DCB3A28}" type="datetime1">
              <a:rPr lang="en-US" smtClean="0"/>
              <a:t>02-Jan-20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7203864"/>
            <a:ext cx="447484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/>
  <p:txStyles>
    <p:titleStyle>
      <a:lvl1pPr algn="l" defTabSz="994410" rtl="0" eaLnBrk="1" latinLnBrk="0" hangingPunct="1">
        <a:lnSpc>
          <a:spcPct val="90000"/>
        </a:lnSpc>
        <a:spcBef>
          <a:spcPct val="0"/>
        </a:spcBef>
        <a:buNone/>
        <a:defRPr sz="4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03" indent="-248603" algn="l" defTabSz="994410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1pPr>
      <a:lvl2pPr marL="74580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4021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23742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73462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323183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72903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422624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1pPr>
      <a:lvl2pPr marL="49720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2pPr>
      <a:lvl3pPr marL="99441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49161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8602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8323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48043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97764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ominvp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0928"/>
            <a:ext cx="12725400" cy="72366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Rectangle 1"/>
          <p:cNvSpPr/>
          <p:nvPr/>
        </p:nvSpPr>
        <p:spPr>
          <a:xfrm>
            <a:off x="2963172" y="3200334"/>
            <a:ext cx="7332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39EC-92AD-4993-AC44-F6B83EA9689B}" type="datetime1">
              <a:rPr lang="en-US" smtClean="0"/>
              <a:t>02-Jan-20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12638236" y="6937906"/>
            <a:ext cx="620745" cy="677295"/>
          </a:xfrm>
          <a:prstGeom prst="rect">
            <a:avLst/>
          </a:prstGeom>
        </p:spPr>
        <p:txBody>
          <a:bodyPr spcFirstLastPara="1" vert="horz" wrap="square" lIns="132566" tIns="132566" rIns="132566" bIns="132566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10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870193" y="3733800"/>
            <a:ext cx="435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484163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0" y="1484163"/>
            <a:ext cx="179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০৫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25">
            <a:off x="7906765" y="854819"/>
            <a:ext cx="4191000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</p:spTree>
    <p:extLst>
      <p:ext uri="{BB962C8B-B14F-4D97-AF65-F5344CB8AC3E}">
        <p14:creationId xmlns:p14="http://schemas.microsoft.com/office/powerpoint/2010/main" val="1889731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473845"/>
            <a:ext cx="10166349" cy="778933"/>
            <a:chOff x="1951566" y="-199251"/>
            <a:chExt cx="10166349" cy="778933"/>
          </a:xfrm>
        </p:grpSpPr>
        <p:sp>
          <p:nvSpPr>
            <p:cNvPr id="6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05200" y="5709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ধরণের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দেখছ?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4500"/>
          <a:stretch>
            <a:fillRect/>
          </a:stretch>
        </p:blipFill>
        <p:spPr>
          <a:xfrm>
            <a:off x="4681537" y="1500676"/>
            <a:ext cx="3929063" cy="4061924"/>
          </a:xfrm>
          <a:prstGeom prst="dodecagon">
            <a:avLst/>
          </a:prstGeom>
          <a:ln w="76200"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9" y="1492702"/>
            <a:ext cx="3957637" cy="4069898"/>
          </a:xfrm>
          <a:prstGeom prst="dodecagon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685800" y="5913058"/>
            <a:ext cx="2948932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5410200" y="5913058"/>
            <a:ext cx="2511024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9696692" y="5913057"/>
            <a:ext cx="2518561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দীর্ঘকালীন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492702"/>
            <a:ext cx="4038600" cy="4069898"/>
          </a:xfrm>
          <a:prstGeom prst="dodecagon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03112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473845"/>
            <a:ext cx="10166349" cy="778933"/>
            <a:chOff x="1951566" y="-199251"/>
            <a:chExt cx="10166349" cy="778933"/>
          </a:xfrm>
        </p:grpSpPr>
        <p:sp>
          <p:nvSpPr>
            <p:cNvPr id="6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85165" y="58465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ধরণের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দেখছ?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1295400" y="6296435"/>
            <a:ext cx="1887846" cy="385150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5582845" y="6301399"/>
            <a:ext cx="2093110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9753600" y="6301398"/>
            <a:ext cx="2442361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3" y="1679631"/>
            <a:ext cx="3854006" cy="4111569"/>
          </a:xfrm>
          <a:prstGeom prst="dodecagon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397" y="1679631"/>
            <a:ext cx="3854006" cy="4111569"/>
          </a:xfrm>
          <a:prstGeom prst="dodecagon">
            <a:avLst/>
          </a:prstGeom>
          <a:ln w="76200"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23" y="1667796"/>
            <a:ext cx="3854006" cy="4123404"/>
          </a:xfrm>
          <a:prstGeom prst="dodecagon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318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473844"/>
            <a:ext cx="10166349" cy="778933"/>
            <a:chOff x="1951566" y="-199251"/>
            <a:chExt cx="10166349" cy="778933"/>
          </a:xfrm>
        </p:grpSpPr>
        <p:sp>
          <p:nvSpPr>
            <p:cNvPr id="6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05200" y="570922"/>
            <a:ext cx="700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মূলক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রকম ছবি দেখছ?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2001207" y="6558461"/>
            <a:ext cx="3787132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7351215" y="6558460"/>
            <a:ext cx="4111224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779" y="1494080"/>
            <a:ext cx="5121987" cy="4669928"/>
          </a:xfrm>
          <a:prstGeom prst="dodecagon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05" y="1453529"/>
            <a:ext cx="5176644" cy="4669928"/>
          </a:xfrm>
          <a:prstGeom prst="dodecagon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8337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473845"/>
            <a:ext cx="10166349" cy="778933"/>
            <a:chOff x="1951566" y="-199251"/>
            <a:chExt cx="10166349" cy="778933"/>
          </a:xfrm>
        </p:grpSpPr>
        <p:sp>
          <p:nvSpPr>
            <p:cNvPr id="6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570923"/>
            <a:ext cx="737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ধরণের ছবি দেখছ?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1205200" y="6486658"/>
            <a:ext cx="2390771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9601200" y="6558460"/>
            <a:ext cx="2630985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অলিগোপলি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41590D7C-4625-4CF8-A827-29B9BA12DEB4}"/>
              </a:ext>
            </a:extLst>
          </p:cNvPr>
          <p:cNvSpPr/>
          <p:nvPr/>
        </p:nvSpPr>
        <p:spPr>
          <a:xfrm>
            <a:off x="4294823" y="6486658"/>
            <a:ext cx="4572000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886772" cy="4332720"/>
          </a:xfrm>
          <a:prstGeom prst="dodecagon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28" y="1828800"/>
            <a:ext cx="3886772" cy="4332720"/>
          </a:xfrm>
          <a:prstGeom prst="dodecagon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28" y="1828800"/>
            <a:ext cx="3886772" cy="4332720"/>
          </a:xfrm>
          <a:prstGeom prst="dodecagon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7542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12638236" y="6937906"/>
            <a:ext cx="620745" cy="677295"/>
          </a:xfrm>
          <a:prstGeom prst="rect">
            <a:avLst/>
          </a:prstGeom>
        </p:spPr>
        <p:txBody>
          <a:bodyPr spcFirstLastPara="1" vert="horz" wrap="square" lIns="132566" tIns="132566" rIns="132566" bIns="132566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15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502305" y="3733800"/>
            <a:ext cx="5089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8231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দলগত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5970" y="1529481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4"/>
          <a:stretch/>
        </p:blipFill>
        <p:spPr>
          <a:xfrm rot="151801">
            <a:off x="7971493" y="762000"/>
            <a:ext cx="3962400" cy="487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</p:spTree>
    <p:extLst>
      <p:ext uri="{BB962C8B-B14F-4D97-AF65-F5344CB8AC3E}">
        <p14:creationId xmlns:p14="http://schemas.microsoft.com/office/powerpoint/2010/main" val="381374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r="14522"/>
          <a:stretch>
            <a:fillRect/>
          </a:stretch>
        </p:blipFill>
        <p:spPr/>
      </p:pic>
      <p:sp>
        <p:nvSpPr>
          <p:cNvPr id="10" name="Graphic 20">
            <a:extLst>
              <a:ext uri="{FF2B5EF4-FFF2-40B4-BE49-F238E27FC236}">
                <a16:creationId xmlns:a16="http://schemas.microsoft.com/office/drawing/2014/main" xmlns="" id="{5CDA19FF-5E38-46A4-9379-DA816AC630F0}"/>
              </a:ext>
            </a:extLst>
          </p:cNvPr>
          <p:cNvSpPr/>
          <p:nvPr/>
        </p:nvSpPr>
        <p:spPr>
          <a:xfrm>
            <a:off x="2374352" y="2117411"/>
            <a:ext cx="942618" cy="1823085"/>
          </a:xfrm>
          <a:custGeom>
            <a:avLst/>
            <a:gdLst>
              <a:gd name="connsiteX0" fmla="*/ 435531 w 866775"/>
              <a:gd name="connsiteY0" fmla="*/ 0 h 1676400"/>
              <a:gd name="connsiteX1" fmla="*/ 42148 w 866775"/>
              <a:gd name="connsiteY1" fmla="*/ 681038 h 1676400"/>
              <a:gd name="connsiteX2" fmla="*/ 42148 w 866775"/>
              <a:gd name="connsiteY2" fmla="*/ 997268 h 1676400"/>
              <a:gd name="connsiteX3" fmla="*/ 435531 w 866775"/>
              <a:gd name="connsiteY3" fmla="*/ 1678305 h 1676400"/>
              <a:gd name="connsiteX4" fmla="*/ 828913 w 866775"/>
              <a:gd name="connsiteY4" fmla="*/ 997268 h 1676400"/>
              <a:gd name="connsiteX5" fmla="*/ 828913 w 866775"/>
              <a:gd name="connsiteY5" fmla="*/ 681038 h 1676400"/>
              <a:gd name="connsiteX6" fmla="*/ 435531 w 866775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775" h="1676400">
                <a:moveTo>
                  <a:pt x="435531" y="0"/>
                </a:moveTo>
                <a:lnTo>
                  <a:pt x="42148" y="681038"/>
                </a:lnTo>
                <a:cubicBezTo>
                  <a:pt x="-14049" y="779145"/>
                  <a:pt x="-14049" y="899160"/>
                  <a:pt x="42148" y="997268"/>
                </a:cubicBezTo>
                <a:lnTo>
                  <a:pt x="435531" y="1678305"/>
                </a:lnTo>
                <a:lnTo>
                  <a:pt x="828913" y="997268"/>
                </a:lnTo>
                <a:cubicBezTo>
                  <a:pt x="886063" y="899160"/>
                  <a:pt x="886063" y="779145"/>
                  <a:pt x="828913" y="681038"/>
                </a:cubicBezTo>
                <a:lnTo>
                  <a:pt x="435531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2143"/>
          </a:p>
        </p:txBody>
      </p:sp>
      <p:sp>
        <p:nvSpPr>
          <p:cNvPr id="11" name="Graphic 20">
            <a:extLst>
              <a:ext uri="{FF2B5EF4-FFF2-40B4-BE49-F238E27FC236}">
                <a16:creationId xmlns:a16="http://schemas.microsoft.com/office/drawing/2014/main" xmlns="" id="{15F8E7C1-6E50-4960-AA1A-CCF26AA07A85}"/>
              </a:ext>
            </a:extLst>
          </p:cNvPr>
          <p:cNvSpPr/>
          <p:nvPr/>
        </p:nvSpPr>
        <p:spPr>
          <a:xfrm>
            <a:off x="5445104" y="2117411"/>
            <a:ext cx="942618" cy="1823085"/>
          </a:xfrm>
          <a:custGeom>
            <a:avLst/>
            <a:gdLst>
              <a:gd name="connsiteX0" fmla="*/ 435531 w 866775"/>
              <a:gd name="connsiteY0" fmla="*/ 0 h 1676400"/>
              <a:gd name="connsiteX1" fmla="*/ 42148 w 866775"/>
              <a:gd name="connsiteY1" fmla="*/ 681038 h 1676400"/>
              <a:gd name="connsiteX2" fmla="*/ 42148 w 866775"/>
              <a:gd name="connsiteY2" fmla="*/ 997268 h 1676400"/>
              <a:gd name="connsiteX3" fmla="*/ 435531 w 866775"/>
              <a:gd name="connsiteY3" fmla="*/ 1678305 h 1676400"/>
              <a:gd name="connsiteX4" fmla="*/ 828913 w 866775"/>
              <a:gd name="connsiteY4" fmla="*/ 997268 h 1676400"/>
              <a:gd name="connsiteX5" fmla="*/ 828913 w 866775"/>
              <a:gd name="connsiteY5" fmla="*/ 681038 h 1676400"/>
              <a:gd name="connsiteX6" fmla="*/ 435531 w 866775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775" h="1676400">
                <a:moveTo>
                  <a:pt x="435531" y="0"/>
                </a:moveTo>
                <a:lnTo>
                  <a:pt x="42148" y="681038"/>
                </a:lnTo>
                <a:cubicBezTo>
                  <a:pt x="-14049" y="779145"/>
                  <a:pt x="-14049" y="899160"/>
                  <a:pt x="42148" y="997268"/>
                </a:cubicBezTo>
                <a:lnTo>
                  <a:pt x="435531" y="1678305"/>
                </a:lnTo>
                <a:lnTo>
                  <a:pt x="828913" y="997268"/>
                </a:lnTo>
                <a:cubicBezTo>
                  <a:pt x="886063" y="899160"/>
                  <a:pt x="886063" y="779145"/>
                  <a:pt x="828913" y="681038"/>
                </a:cubicBezTo>
                <a:lnTo>
                  <a:pt x="435531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2143"/>
          </a:p>
        </p:txBody>
      </p:sp>
      <p:sp>
        <p:nvSpPr>
          <p:cNvPr id="12" name="Graphic 20">
            <a:extLst>
              <a:ext uri="{FF2B5EF4-FFF2-40B4-BE49-F238E27FC236}">
                <a16:creationId xmlns:a16="http://schemas.microsoft.com/office/drawing/2014/main" xmlns="" id="{9F8ED8C1-3333-4281-AB88-477A3F048E22}"/>
              </a:ext>
            </a:extLst>
          </p:cNvPr>
          <p:cNvSpPr/>
          <p:nvPr/>
        </p:nvSpPr>
        <p:spPr>
          <a:xfrm>
            <a:off x="8515856" y="2117411"/>
            <a:ext cx="942618" cy="1823085"/>
          </a:xfrm>
          <a:custGeom>
            <a:avLst/>
            <a:gdLst>
              <a:gd name="connsiteX0" fmla="*/ 435531 w 866775"/>
              <a:gd name="connsiteY0" fmla="*/ 0 h 1676400"/>
              <a:gd name="connsiteX1" fmla="*/ 42148 w 866775"/>
              <a:gd name="connsiteY1" fmla="*/ 681038 h 1676400"/>
              <a:gd name="connsiteX2" fmla="*/ 42148 w 866775"/>
              <a:gd name="connsiteY2" fmla="*/ 997268 h 1676400"/>
              <a:gd name="connsiteX3" fmla="*/ 435531 w 866775"/>
              <a:gd name="connsiteY3" fmla="*/ 1678305 h 1676400"/>
              <a:gd name="connsiteX4" fmla="*/ 828913 w 866775"/>
              <a:gd name="connsiteY4" fmla="*/ 997268 h 1676400"/>
              <a:gd name="connsiteX5" fmla="*/ 828913 w 866775"/>
              <a:gd name="connsiteY5" fmla="*/ 681038 h 1676400"/>
              <a:gd name="connsiteX6" fmla="*/ 435531 w 866775"/>
              <a:gd name="connsiteY6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775" h="1676400">
                <a:moveTo>
                  <a:pt x="435531" y="0"/>
                </a:moveTo>
                <a:lnTo>
                  <a:pt x="42148" y="681038"/>
                </a:lnTo>
                <a:cubicBezTo>
                  <a:pt x="-14049" y="779145"/>
                  <a:pt x="-14049" y="899160"/>
                  <a:pt x="42148" y="997268"/>
                </a:cubicBezTo>
                <a:lnTo>
                  <a:pt x="435531" y="1678305"/>
                </a:lnTo>
                <a:lnTo>
                  <a:pt x="828913" y="997268"/>
                </a:lnTo>
                <a:cubicBezTo>
                  <a:pt x="886063" y="899160"/>
                  <a:pt x="886063" y="779145"/>
                  <a:pt x="828913" y="681038"/>
                </a:cubicBezTo>
                <a:lnTo>
                  <a:pt x="435531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2143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3AA56B8-E235-4952-8BB7-4C25996F354A}"/>
              </a:ext>
            </a:extLst>
          </p:cNvPr>
          <p:cNvSpPr txBox="1"/>
          <p:nvPr/>
        </p:nvSpPr>
        <p:spPr>
          <a:xfrm>
            <a:off x="2480438" y="2715021"/>
            <a:ext cx="857653" cy="62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48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48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AAE86A6-33B0-481B-BF37-2A89A77772C9}"/>
              </a:ext>
            </a:extLst>
          </p:cNvPr>
          <p:cNvSpPr txBox="1"/>
          <p:nvPr/>
        </p:nvSpPr>
        <p:spPr>
          <a:xfrm>
            <a:off x="5552611" y="2715021"/>
            <a:ext cx="857653" cy="62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48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48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C0AE23A-836E-464E-B235-6781500A3E62}"/>
              </a:ext>
            </a:extLst>
          </p:cNvPr>
          <p:cNvSpPr txBox="1"/>
          <p:nvPr/>
        </p:nvSpPr>
        <p:spPr>
          <a:xfrm>
            <a:off x="8624783" y="2715021"/>
            <a:ext cx="857653" cy="62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48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48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828800" y="473845"/>
            <a:ext cx="10166349" cy="778933"/>
            <a:chOff x="1951566" y="-199251"/>
            <a:chExt cx="10166349" cy="778933"/>
          </a:xfrm>
        </p:grpSpPr>
        <p:sp>
          <p:nvSpPr>
            <p:cNvPr id="70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981437" y="57092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r="20362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r="17464"/>
          <a:stretch>
            <a:fillRect/>
          </a:stretch>
        </p:blipFill>
        <p:spPr/>
      </p:pic>
      <p:sp>
        <p:nvSpPr>
          <p:cNvPr id="17" name="TextBox 16"/>
          <p:cNvSpPr txBox="1"/>
          <p:nvPr/>
        </p:nvSpPr>
        <p:spPr>
          <a:xfrm>
            <a:off x="3687249" y="5141129"/>
            <a:ext cx="544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উপরে কোনটি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বাজা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রের চিত্র?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</p:spTree>
    <p:extLst>
      <p:ext uri="{BB962C8B-B14F-4D97-AF65-F5344CB8AC3E}">
        <p14:creationId xmlns:p14="http://schemas.microsoft.com/office/powerpoint/2010/main" val="364964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85711" y="627949"/>
            <a:ext cx="482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2089" y="3276600"/>
            <a:ext cx="2694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3403067"/>
            <a:ext cx="47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28800" y="473845"/>
            <a:ext cx="10166349" cy="778933"/>
            <a:chOff x="1951566" y="-199251"/>
            <a:chExt cx="10166349" cy="778933"/>
          </a:xfrm>
        </p:grpSpPr>
        <p:sp>
          <p:nvSpPr>
            <p:cNvPr id="10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59628" y="58789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3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85711" y="627949"/>
            <a:ext cx="482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2649200" cy="716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2089" y="3276600"/>
            <a:ext cx="2694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00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76200"/>
            <a:ext cx="6265536" cy="7543799"/>
          </a:xfrm>
          <a:prstGeom prst="roundRect">
            <a:avLst>
              <a:gd name="adj" fmla="val 3204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005885" y="2326649"/>
            <a:ext cx="397764" cy="39776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5"/>
            </a:solidFill>
          </a:ln>
          <a:effectLst>
            <a:innerShdw blurRad="63500" dist="63500" dir="108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73" name="Oval 72"/>
          <p:cNvSpPr/>
          <p:nvPr/>
        </p:nvSpPr>
        <p:spPr>
          <a:xfrm>
            <a:off x="6005885" y="5585557"/>
            <a:ext cx="397764" cy="39776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5"/>
            </a:solidFill>
          </a:ln>
          <a:effectLst>
            <a:innerShdw blurRad="63500" dist="63500" dir="108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2" name="Rounded Rectangle 31"/>
          <p:cNvSpPr/>
          <p:nvPr/>
        </p:nvSpPr>
        <p:spPr>
          <a:xfrm>
            <a:off x="6687306" y="76200"/>
            <a:ext cx="6342894" cy="7543799"/>
          </a:xfrm>
          <a:prstGeom prst="roundRect">
            <a:avLst>
              <a:gd name="adj" fmla="val 3204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65" name="Oval 64"/>
          <p:cNvSpPr/>
          <p:nvPr/>
        </p:nvSpPr>
        <p:spPr>
          <a:xfrm flipH="1">
            <a:off x="6869379" y="2326649"/>
            <a:ext cx="397764" cy="39776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>
                <a:lumMod val="50000"/>
              </a:schemeClr>
            </a:solidFill>
          </a:ln>
          <a:effectLst>
            <a:innerShdw blurRad="63500" dist="63500" dir="108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74" name="Oval 73"/>
          <p:cNvSpPr/>
          <p:nvPr/>
        </p:nvSpPr>
        <p:spPr>
          <a:xfrm flipH="1">
            <a:off x="6869379" y="5585557"/>
            <a:ext cx="397764" cy="39776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>
                <a:lumMod val="50000"/>
              </a:schemeClr>
            </a:solidFill>
          </a:ln>
          <a:effectLst>
            <a:innerShdw blurRad="63500" dist="63500" dir="108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63" name="Rounded Rectangle 62"/>
          <p:cNvSpPr/>
          <p:nvPr/>
        </p:nvSpPr>
        <p:spPr>
          <a:xfrm>
            <a:off x="6175779" y="2401229"/>
            <a:ext cx="894969" cy="2486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16000">
                <a:schemeClr val="bg1">
                  <a:lumMod val="75000"/>
                </a:schemeClr>
              </a:gs>
              <a:gs pos="84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72" name="Rounded Rectangle 71"/>
          <p:cNvSpPr/>
          <p:nvPr/>
        </p:nvSpPr>
        <p:spPr>
          <a:xfrm>
            <a:off x="6175779" y="5671912"/>
            <a:ext cx="894969" cy="2486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chemeClr val="bg1"/>
              </a:gs>
              <a:gs pos="16000">
                <a:schemeClr val="bg1">
                  <a:lumMod val="75000"/>
                </a:schemeClr>
              </a:gs>
              <a:gs pos="84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" name="TextBox 1"/>
          <p:cNvSpPr txBox="1"/>
          <p:nvPr/>
        </p:nvSpPr>
        <p:spPr>
          <a:xfrm>
            <a:off x="2488216" y="19326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-14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200" b="1" spc="-1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-14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74" y="4876498"/>
            <a:ext cx="6033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মোমিন আহমেদ </a:t>
            </a:r>
            <a:br>
              <a:rPr lang="bn-BD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b="1" spc="-14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b="1" spc="-14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spc="-140" dirty="0">
                <a:latin typeface="NikoshBAN" pitchFamily="2" charset="0"/>
                <a:cs typeface="NikoshBAN" pitchFamily="2" charset="0"/>
              </a:rPr>
              <a:t>সৃজনী উচ্চ বিদ্যালয়</a:t>
            </a:r>
            <a:r>
              <a:rPr lang="bn-IN" sz="2800" b="1" spc="-14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spc="-1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40" dirty="0">
                <a:latin typeface="NikoshBAN" pitchFamily="2" charset="0"/>
                <a:cs typeface="NikoshBAN" pitchFamily="2" charset="0"/>
              </a:rPr>
              <a:t>সদর,</a:t>
            </a:r>
            <a:r>
              <a:rPr lang="en-US" sz="2800" b="1" spc="-1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40" dirty="0">
                <a:latin typeface="NikoshBAN" pitchFamily="2" charset="0"/>
                <a:cs typeface="NikoshBAN" pitchFamily="2" charset="0"/>
              </a:rPr>
              <a:t>জয়পুরহাট</a:t>
            </a:r>
            <a:br>
              <a:rPr lang="bn-BD" sz="2800" b="1" spc="-140" dirty="0">
                <a:latin typeface="NikoshBAN" pitchFamily="2" charset="0"/>
                <a:cs typeface="NikoshBAN" pitchFamily="2" charset="0"/>
              </a:rPr>
            </a:br>
            <a:r>
              <a:rPr lang="en-US" sz="2400" spc="-140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spc="-140" dirty="0">
                <a:latin typeface="NikoshBAN" pitchFamily="2" charset="0"/>
                <a:cs typeface="NikoshBAN" pitchFamily="2" charset="0"/>
                <a:hlinkClick r:id="rId2"/>
              </a:rPr>
              <a:t>mominvp@gmail.com</a:t>
            </a:r>
            <a:r>
              <a:rPr lang="bn-BD" sz="2800" spc="-14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spc="-140" dirty="0">
                <a:latin typeface="NikoshBAN" pitchFamily="2" charset="0"/>
                <a:cs typeface="NikoshBAN" pitchFamily="2" charset="0"/>
              </a:rPr>
            </a:br>
            <a:r>
              <a:rPr lang="bn-BD" sz="2800" b="1" spc="-140" dirty="0">
                <a:latin typeface="NikoshBAN" pitchFamily="2" charset="0"/>
                <a:cs typeface="NikoshBAN" pitchFamily="2" charset="0"/>
              </a:rPr>
              <a:t>মোবাইল- </a:t>
            </a:r>
            <a:r>
              <a:rPr lang="bn-BD" sz="2800" b="1" spc="-140" dirty="0" smtClean="0">
                <a:latin typeface="NikoshBAN" pitchFamily="2" charset="0"/>
                <a:cs typeface="NikoshBAN" pitchFamily="2" charset="0"/>
              </a:rPr>
              <a:t>০১৭১০৩৫৯০৫৩</a:t>
            </a:r>
            <a:endParaRPr lang="en-US" altLang="zh-CN" sz="2800" b="1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06" y="928448"/>
            <a:ext cx="2743200" cy="3667446"/>
          </a:xfrm>
          <a:prstGeom prst="dodecagon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067800" y="19326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spc="-14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200" b="1" spc="-14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0748" y="4876634"/>
            <a:ext cx="5959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সময়ঃ ৪৫মিনিট   তারিখঃ ০৩/০১/২০২০খ্রিঃ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914400"/>
            <a:ext cx="2819400" cy="361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29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376767"/>
            <a:ext cx="10166349" cy="778933"/>
            <a:chOff x="1951566" y="-199251"/>
            <a:chExt cx="10166349" cy="778933"/>
          </a:xfrm>
        </p:grpSpPr>
        <p:sp>
          <p:nvSpPr>
            <p:cNvPr id="6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2997" y="476204"/>
            <a:ext cx="362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30" r="18940"/>
          <a:stretch/>
        </p:blipFill>
        <p:spPr>
          <a:xfrm>
            <a:off x="7353300" y="1427694"/>
            <a:ext cx="3747136" cy="499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34375" y="655225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64" y="1427694"/>
            <a:ext cx="3747136" cy="499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0" y="655225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5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376767"/>
            <a:ext cx="10166349" cy="778933"/>
            <a:chOff x="1951566" y="-199251"/>
            <a:chExt cx="10166349" cy="778933"/>
          </a:xfrm>
        </p:grpSpPr>
        <p:sp>
          <p:nvSpPr>
            <p:cNvPr id="6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2997" y="476204"/>
            <a:ext cx="362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55246"/>
            <a:ext cx="5849608" cy="5061908"/>
          </a:xfrm>
          <a:prstGeom prst="dodecagon">
            <a:avLst/>
          </a:prstGeom>
          <a:ln w="762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72862" y="6711689"/>
            <a:ext cx="121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80156"/>
            <a:ext cx="5952780" cy="5144767"/>
          </a:xfrm>
          <a:prstGeom prst="dodecagon">
            <a:avLst/>
          </a:prstGeom>
          <a:ln w="762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25894" y="6711689"/>
            <a:ext cx="346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বাজার কি একই রকম?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5727" y="6845586"/>
            <a:ext cx="1600200" cy="39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42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3886198" y="460094"/>
            <a:ext cx="5562601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4911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আজকের পাঠ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3" name="Rectangle 2"/>
          <p:cNvSpPr/>
          <p:nvPr/>
        </p:nvSpPr>
        <p:spPr>
          <a:xfrm>
            <a:off x="4097206" y="6096000"/>
            <a:ext cx="506438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3E1C-3C4A-439E-B7B8-C249825327DB}" type="datetime1">
              <a:rPr lang="en-US" smtClean="0"/>
              <a:t>02-Jan-20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সৃজনী উচ্চ বিদ্যালয়, সদর, জয়পুরহাট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1638800"/>
            <a:ext cx="11971855" cy="4056190"/>
            <a:chOff x="609600" y="1638800"/>
            <a:chExt cx="11971855" cy="40561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41129"/>
              <a:ext cx="5061468" cy="40538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0" y="1638800"/>
              <a:ext cx="6905625" cy="40561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58821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1"/>
          <p:cNvGrpSpPr/>
          <p:nvPr/>
        </p:nvGrpSpPr>
        <p:grpSpPr>
          <a:xfrm>
            <a:off x="1447800" y="2590801"/>
            <a:ext cx="10363200" cy="2743199"/>
            <a:chOff x="709640" y="3188469"/>
            <a:chExt cx="8782702" cy="1338084"/>
          </a:xfrm>
        </p:grpSpPr>
        <p:sp>
          <p:nvSpPr>
            <p:cNvPr id="6" name="圆角矩形 92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7"/>
            <p:cNvGrpSpPr/>
            <p:nvPr/>
          </p:nvGrpSpPr>
          <p:grpSpPr>
            <a:xfrm>
              <a:off x="709640" y="3188469"/>
              <a:ext cx="1391949" cy="1338084"/>
              <a:chOff x="5172867" y="2517129"/>
              <a:chExt cx="2105137" cy="2023672"/>
            </a:xfrm>
          </p:grpSpPr>
          <p:sp>
            <p:nvSpPr>
              <p:cNvPr id="12" name="椭圆 99"/>
              <p:cNvSpPr/>
              <p:nvPr/>
            </p:nvSpPr>
            <p:spPr>
              <a:xfrm>
                <a:off x="5213600" y="2517129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02"/>
              <p:cNvSpPr/>
              <p:nvPr/>
            </p:nvSpPr>
            <p:spPr>
              <a:xfrm>
                <a:off x="5172867" y="2517129"/>
                <a:ext cx="2105137" cy="20018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95"/>
            <p:cNvSpPr txBox="1"/>
            <p:nvPr/>
          </p:nvSpPr>
          <p:spPr>
            <a:xfrm>
              <a:off x="792796" y="3692661"/>
              <a:ext cx="1322259" cy="315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72"/>
            <p:cNvSpPr txBox="1"/>
            <p:nvPr/>
          </p:nvSpPr>
          <p:spPr>
            <a:xfrm>
              <a:off x="3118738" y="3319700"/>
              <a:ext cx="5819300" cy="1005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….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>
                <a:defRPr/>
              </a:pP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বাজার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বাজারের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প্রকারভেদ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বাজারের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প্রকারভেদ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A1C4-F4B8-45C4-AF1F-E9A43A71807D}" type="datetime1">
              <a:rPr lang="en-US" smtClean="0"/>
              <a:t>02-Jan-20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02-Jan-20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376767"/>
            <a:ext cx="10166349" cy="778933"/>
            <a:chOff x="1951566" y="-199251"/>
            <a:chExt cx="10166349" cy="778933"/>
          </a:xfrm>
        </p:grpSpPr>
        <p:sp>
          <p:nvSpPr>
            <p:cNvPr id="6" name="矩形 6"/>
            <p:cNvSpPr/>
            <p:nvPr/>
          </p:nvSpPr>
          <p:spPr>
            <a:xfrm>
              <a:off x="1951566" y="-195018"/>
              <a:ext cx="9313333" cy="77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l" fontAlgn="base">
                <a:defRPr/>
              </a:pPr>
              <a:endParaRPr sz="32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直角三角形 5"/>
            <p:cNvSpPr/>
            <p:nvPr/>
          </p:nvSpPr>
          <p:spPr>
            <a:xfrm>
              <a:off x="11262782" y="-199251"/>
              <a:ext cx="855133" cy="778933"/>
            </a:xfrm>
            <a:prstGeom prst="rtTriangle">
              <a:avLst/>
            </a:prstGeom>
            <a:solidFill>
              <a:srgbClr val="007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2997" y="476204"/>
            <a:ext cx="362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131884"/>
            <a:ext cx="1297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বিক্রয়ে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দরকষাকষি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95462" y="1397923"/>
            <a:ext cx="9786407" cy="4457700"/>
            <a:chOff x="1795462" y="1397923"/>
            <a:chExt cx="9786407" cy="4457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462" y="1403384"/>
              <a:ext cx="3867150" cy="44522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269" y="1397923"/>
              <a:ext cx="5943600" cy="4457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714343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12638236" y="6937906"/>
            <a:ext cx="620745" cy="677295"/>
          </a:xfrm>
          <a:prstGeom prst="rect">
            <a:avLst/>
          </a:prstGeom>
        </p:spPr>
        <p:txBody>
          <a:bodyPr spcFirstLastPara="1" vert="horz" wrap="square" lIns="132566" tIns="132566" rIns="132566" bIns="132566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8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514600" y="3733800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বাজার কী? বল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82310"/>
            <a:ext cx="26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1482310"/>
            <a:ext cx="293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৩মি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2">
            <a:off x="7823566" y="812627"/>
            <a:ext cx="4217558" cy="421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</p:spTree>
    <p:extLst>
      <p:ext uri="{BB962C8B-B14F-4D97-AF65-F5344CB8AC3E}">
        <p14:creationId xmlns:p14="http://schemas.microsoft.com/office/powerpoint/2010/main" val="288181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7"/>
          <p:cNvSpPr/>
          <p:nvPr/>
        </p:nvSpPr>
        <p:spPr>
          <a:xfrm>
            <a:off x="3505200" y="4128139"/>
            <a:ext cx="6636081" cy="1469173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958"/>
          </a:p>
        </p:txBody>
      </p:sp>
      <p:cxnSp>
        <p:nvCxnSpPr>
          <p:cNvPr id="57" name="直接连接符 56"/>
          <p:cNvCxnSpPr/>
          <p:nvPr/>
        </p:nvCxnSpPr>
        <p:spPr>
          <a:xfrm>
            <a:off x="6610465" y="3131439"/>
            <a:ext cx="3691" cy="8894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40"/>
          <p:cNvSpPr txBox="1"/>
          <p:nvPr/>
        </p:nvSpPr>
        <p:spPr>
          <a:xfrm>
            <a:off x="1209513" y="4732578"/>
            <a:ext cx="2599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দীর্ঘকালীন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5614074" y="6327647"/>
            <a:ext cx="243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আর্ন্তজাতিক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43"/>
          <p:cNvSpPr txBox="1"/>
          <p:nvPr/>
        </p:nvSpPr>
        <p:spPr>
          <a:xfrm>
            <a:off x="9285046" y="4875071"/>
            <a:ext cx="35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১.পূর্ণ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5497449" y="475080"/>
            <a:ext cx="2266910" cy="2266910"/>
            <a:chOff x="2848131" y="1860029"/>
            <a:chExt cx="3807502" cy="3807502"/>
          </a:xfrm>
        </p:grpSpPr>
        <p:grpSp>
          <p:nvGrpSpPr>
            <p:cNvPr id="88" name="组合 87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2849710" y="3272685"/>
              <a:ext cx="3760829" cy="982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523999" y="1736142"/>
            <a:ext cx="2570967" cy="2398787"/>
            <a:chOff x="3724322" y="1908536"/>
            <a:chExt cx="1329153" cy="1329153"/>
          </a:xfrm>
        </p:grpSpPr>
        <p:sp>
          <p:nvSpPr>
            <p:cNvPr id="81" name="椭圆 80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sp>
          <p:nvSpPr>
            <p:cNvPr id="82" name="椭圆 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B9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958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298448" y="4247990"/>
            <a:ext cx="2700619" cy="2059753"/>
            <a:chOff x="3724322" y="1908536"/>
            <a:chExt cx="1329153" cy="1329153"/>
          </a:xfrm>
        </p:grpSpPr>
        <p:sp>
          <p:nvSpPr>
            <p:cNvPr id="113" name="椭圆 112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B9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958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9093860" y="1736142"/>
            <a:ext cx="2604436" cy="2295943"/>
            <a:chOff x="3724322" y="1908536"/>
            <a:chExt cx="1329153" cy="1329153"/>
          </a:xfrm>
        </p:grpSpPr>
        <p:sp>
          <p:nvSpPr>
            <p:cNvPr id="166" name="椭圆 165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1AB9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958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2000" y="367037"/>
            <a:ext cx="3786878" cy="707886"/>
            <a:chOff x="515154" y="203286"/>
            <a:chExt cx="3482187" cy="650930"/>
          </a:xfrm>
        </p:grpSpPr>
        <p:sp>
          <p:nvSpPr>
            <p:cNvPr id="37" name="文本框 36"/>
            <p:cNvSpPr txBox="1"/>
            <p:nvPr/>
          </p:nvSpPr>
          <p:spPr>
            <a:xfrm>
              <a:off x="764508" y="203286"/>
              <a:ext cx="3232833" cy="65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বাজারের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16200000" flipH="1" flipV="1">
              <a:off x="412677" y="425879"/>
              <a:ext cx="410698" cy="205744"/>
            </a:xfrm>
            <a:prstGeom prst="triangle">
              <a:avLst/>
            </a:prstGeom>
            <a:solidFill>
              <a:srgbClr val="01AB94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95090" y="2367210"/>
            <a:ext cx="1953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5994" y="4813517"/>
            <a:ext cx="1382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6184" y="2362007"/>
            <a:ext cx="1699043" cy="1688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প্রতিযোগিতার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656979" y="6082201"/>
            <a:ext cx="323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অলিগোপলি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等腰三角形 37"/>
          <p:cNvSpPr/>
          <p:nvPr/>
        </p:nvSpPr>
        <p:spPr>
          <a:xfrm flipH="1" flipV="1">
            <a:off x="10829547" y="5773969"/>
            <a:ext cx="446634" cy="223747"/>
          </a:xfrm>
          <a:prstGeom prst="triangle">
            <a:avLst/>
          </a:prstGeom>
          <a:solidFill>
            <a:srgbClr val="01AB9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3"/>
          </a:p>
        </p:txBody>
      </p:sp>
      <p:sp>
        <p:nvSpPr>
          <p:cNvPr id="49" name="TextBox 43"/>
          <p:cNvSpPr txBox="1"/>
          <p:nvPr/>
        </p:nvSpPr>
        <p:spPr>
          <a:xfrm>
            <a:off x="9285046" y="5227819"/>
            <a:ext cx="35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২.অপূর্ণ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69" dirty="0" smtClean="0"/>
              <a:t> </a:t>
            </a:r>
            <a:endParaRPr lang="en-GB" sz="869" dirty="0"/>
          </a:p>
        </p:txBody>
      </p:sp>
    </p:spTree>
    <p:extLst>
      <p:ext uri="{BB962C8B-B14F-4D97-AF65-F5344CB8AC3E}">
        <p14:creationId xmlns:p14="http://schemas.microsoft.com/office/powerpoint/2010/main" val="162482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8" grpId="0"/>
      <p:bldP spid="69" grpId="0"/>
      <p:bldP spid="71" grpId="0"/>
      <p:bldP spid="2" grpId="0"/>
      <p:bldP spid="4" grpId="0"/>
      <p:bldP spid="7" grpId="0"/>
      <p:bldP spid="42" grpId="0"/>
      <p:bldP spid="48" grpId="0" animBg="1"/>
      <p:bldP spid="49" grpId="0"/>
      <p:bldP spid="49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45499</TotalTime>
  <Words>389</Words>
  <Application>Microsoft Office PowerPoint</Application>
  <PresentationFormat>Custom</PresentationFormat>
  <Paragraphs>102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맑은 고딕</vt:lpstr>
      <vt:lpstr>微软雅黑</vt:lpstr>
      <vt:lpstr>宋体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</dc:creator>
  <cp:lastModifiedBy>Momin Ahmed</cp:lastModifiedBy>
  <cp:revision>168</cp:revision>
  <dcterms:created xsi:type="dcterms:W3CDTF">2019-12-21T04:45:14Z</dcterms:created>
  <dcterms:modified xsi:type="dcterms:W3CDTF">2020-01-02T12:33:25Z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7663183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