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Videos\bengali%20kids%20song%20%20%20%20megher%20kolempg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Videos\COLOURFUL%20BIRDS%20FOR%20KIDS%5b2%5d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077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সবাইকে</a:t>
            </a:r>
            <a:r>
              <a:rPr lang="en-US" sz="4400" dirty="0" smtClean="0"/>
              <a:t>  </a:t>
            </a:r>
            <a:r>
              <a:rPr lang="en-US" sz="4400" dirty="0" err="1" smtClean="0"/>
              <a:t>শুভেচ্ছা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6" name="Picture 5" descr="FB_IMG_1484314686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399"/>
            <a:ext cx="6858000" cy="426720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381001"/>
            <a:ext cx="6886575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41148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বলতো</a:t>
            </a:r>
            <a:r>
              <a:rPr lang="en-US" dirty="0" smtClean="0"/>
              <a:t> </a:t>
            </a:r>
            <a:r>
              <a:rPr lang="en-US" dirty="0" err="1" smtClean="0"/>
              <a:t>এটা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54864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কোকিল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33400"/>
            <a:ext cx="3124200" cy="2796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4038600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বলতো</a:t>
            </a:r>
            <a:r>
              <a:rPr lang="en-US" dirty="0" smtClean="0"/>
              <a:t> </a:t>
            </a:r>
            <a:r>
              <a:rPr lang="en-US" dirty="0" err="1" smtClean="0"/>
              <a:t>এটা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5410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ময়না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শিক্ষার্থীরা</a:t>
            </a:r>
            <a:r>
              <a:rPr lang="en-US" dirty="0" smtClean="0"/>
              <a:t> ,</a:t>
            </a:r>
            <a:r>
              <a:rPr lang="en-US" dirty="0" err="1" smtClean="0"/>
              <a:t>তোমরা</a:t>
            </a:r>
            <a:r>
              <a:rPr lang="en-US" dirty="0" smtClean="0"/>
              <a:t> </a:t>
            </a:r>
            <a:r>
              <a:rPr lang="en-US" dirty="0" err="1" smtClean="0"/>
              <a:t>কাক,কোকিল</a:t>
            </a:r>
            <a:r>
              <a:rPr lang="en-US" dirty="0" smtClean="0"/>
              <a:t> ও </a:t>
            </a:r>
            <a:r>
              <a:rPr lang="en-US" dirty="0" err="1" smtClean="0"/>
              <a:t>ময়না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তিন</a:t>
            </a:r>
            <a:r>
              <a:rPr lang="en-US" dirty="0" smtClean="0"/>
              <a:t> </a:t>
            </a:r>
            <a:r>
              <a:rPr lang="en-US" dirty="0" err="1" smtClean="0"/>
              <a:t>দলে</a:t>
            </a:r>
            <a:r>
              <a:rPr lang="en-US" dirty="0" smtClean="0"/>
              <a:t> </a:t>
            </a:r>
            <a:r>
              <a:rPr lang="en-US" dirty="0" err="1" smtClean="0"/>
              <a:t>বিভক্ত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৫২ </a:t>
            </a:r>
            <a:r>
              <a:rPr lang="en-US" dirty="0" err="1" smtClean="0"/>
              <a:t>পৃষ্ঠাটি</a:t>
            </a:r>
            <a:r>
              <a:rPr lang="en-US" dirty="0" smtClean="0"/>
              <a:t> </a:t>
            </a:r>
            <a:r>
              <a:rPr lang="en-US" dirty="0" err="1" smtClean="0"/>
              <a:t>পড়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শিক্ষার্থীরা,তোমরা</a:t>
            </a:r>
            <a:r>
              <a:rPr lang="en-US" dirty="0" smtClean="0"/>
              <a:t> </a:t>
            </a:r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বিভক্ত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৫২ </a:t>
            </a:r>
            <a:r>
              <a:rPr lang="en-US" dirty="0" err="1" smtClean="0"/>
              <a:t>পৃষ্ঠাটি</a:t>
            </a:r>
            <a:r>
              <a:rPr lang="en-US" dirty="0" smtClean="0"/>
              <a:t> </a:t>
            </a:r>
            <a:r>
              <a:rPr lang="en-US" dirty="0" err="1" smtClean="0"/>
              <a:t>পড়</a:t>
            </a:r>
            <a:r>
              <a:rPr lang="en-US" dirty="0" smtClean="0"/>
              <a:t>।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শিক্ষার্থীরা,তোমরা</a:t>
            </a:r>
            <a:r>
              <a:rPr lang="en-US" dirty="0" smtClean="0"/>
              <a:t> </a:t>
            </a:r>
            <a:r>
              <a:rPr lang="en-US" dirty="0" err="1" smtClean="0"/>
              <a:t>একাকী</a:t>
            </a:r>
            <a:r>
              <a:rPr lang="en-US" dirty="0" smtClean="0"/>
              <a:t> </a:t>
            </a:r>
            <a:r>
              <a:rPr lang="en-US" dirty="0" err="1" smtClean="0"/>
              <a:t>নিরবে</a:t>
            </a:r>
            <a:r>
              <a:rPr lang="en-US" dirty="0" smtClean="0"/>
              <a:t> ৫২ </a:t>
            </a:r>
            <a:r>
              <a:rPr lang="en-US" dirty="0" err="1" smtClean="0"/>
              <a:t>পৃষ্ঠাটি</a:t>
            </a:r>
            <a:r>
              <a:rPr lang="en-US" dirty="0" smtClean="0"/>
              <a:t> </a:t>
            </a:r>
            <a:r>
              <a:rPr lang="en-US" dirty="0" err="1" smtClean="0"/>
              <a:t>পড়</a:t>
            </a:r>
            <a:r>
              <a:rPr lang="en-US" dirty="0" smtClean="0"/>
              <a:t>।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1228_104846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05000" y="-914402"/>
            <a:ext cx="5334001" cy="838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মূল্যায়ন</a:t>
            </a:r>
            <a:r>
              <a:rPr lang="en-US" dirty="0" smtClean="0"/>
              <a:t>(</a:t>
            </a:r>
            <a:r>
              <a:rPr lang="en-US" dirty="0" err="1" smtClean="0"/>
              <a:t>লিখিত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প্রশ্ন</a:t>
            </a:r>
            <a:r>
              <a:rPr lang="en-US" dirty="0" smtClean="0"/>
              <a:t> ১।কোন </a:t>
            </a:r>
            <a:r>
              <a:rPr lang="en-US" dirty="0" err="1" smtClean="0"/>
              <a:t>পাখি</a:t>
            </a:r>
            <a:r>
              <a:rPr lang="en-US" dirty="0" smtClean="0"/>
              <a:t> </a:t>
            </a:r>
            <a:r>
              <a:rPr lang="en-US" dirty="0" err="1" smtClean="0"/>
              <a:t>কোকিলের</a:t>
            </a:r>
            <a:r>
              <a:rPr lang="en-US" dirty="0" smtClean="0"/>
              <a:t> </a:t>
            </a:r>
            <a:r>
              <a:rPr lang="en-US" dirty="0" err="1" smtClean="0"/>
              <a:t>ডিমে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দেয়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উত্তরঃকাক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মূল্যায়ন</a:t>
            </a:r>
            <a:r>
              <a:rPr lang="en-US" dirty="0" smtClean="0"/>
              <a:t>(</a:t>
            </a:r>
            <a:r>
              <a:rPr lang="en-US" dirty="0" err="1" smtClean="0"/>
              <a:t>লিখিত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প্রশ্ন২।কোকিল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কালে</a:t>
            </a:r>
            <a:r>
              <a:rPr lang="en-US" dirty="0" smtClean="0"/>
              <a:t> </a:t>
            </a:r>
            <a:r>
              <a:rPr lang="en-US" dirty="0" err="1" smtClean="0"/>
              <a:t>ডাকে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উত্তরঃবসন্তকালে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মূল্যায়ন</a:t>
            </a:r>
            <a:r>
              <a:rPr lang="en-US" dirty="0" smtClean="0"/>
              <a:t>(</a:t>
            </a:r>
            <a:r>
              <a:rPr lang="en-US" dirty="0" err="1" smtClean="0"/>
              <a:t>লিখিত</a:t>
            </a:r>
            <a:r>
              <a:rPr lang="en-US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প্রশ্ন৩।কোন </a:t>
            </a:r>
            <a:r>
              <a:rPr lang="en-US" dirty="0" err="1" smtClean="0"/>
              <a:t>পাখি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অবিকল</a:t>
            </a:r>
            <a:r>
              <a:rPr lang="en-US" dirty="0" smtClean="0"/>
              <a:t> </a:t>
            </a:r>
            <a:r>
              <a:rPr lang="en-US" dirty="0" err="1" smtClean="0"/>
              <a:t>নকল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উত্তরঃময়না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বাড়ীর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শিক্ষার্থীরা</a:t>
            </a:r>
            <a:r>
              <a:rPr lang="en-US" dirty="0" smtClean="0"/>
              <a:t>, </a:t>
            </a:r>
            <a:r>
              <a:rPr lang="en-US" dirty="0" err="1" smtClean="0"/>
              <a:t>তোমরা</a:t>
            </a:r>
            <a:r>
              <a:rPr lang="en-US" dirty="0" smtClean="0"/>
              <a:t> </a:t>
            </a:r>
            <a:r>
              <a:rPr lang="en-US" dirty="0" err="1" smtClean="0"/>
              <a:t>তোমাদের</a:t>
            </a:r>
            <a:r>
              <a:rPr lang="en-US" dirty="0" smtClean="0"/>
              <a:t> </a:t>
            </a:r>
            <a:r>
              <a:rPr lang="en-US" dirty="0" err="1" smtClean="0"/>
              <a:t>পোষা</a:t>
            </a:r>
            <a:r>
              <a:rPr lang="en-US" dirty="0" smtClean="0"/>
              <a:t> </a:t>
            </a:r>
            <a:r>
              <a:rPr lang="en-US" dirty="0" err="1" smtClean="0"/>
              <a:t>মোরগ</a:t>
            </a:r>
            <a:r>
              <a:rPr lang="en-US" dirty="0" smtClean="0"/>
              <a:t> –</a:t>
            </a:r>
            <a:r>
              <a:rPr lang="en-US" dirty="0" err="1" smtClean="0"/>
              <a:t>মুরগি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৫টি </a:t>
            </a:r>
            <a:r>
              <a:rPr lang="en-US" dirty="0" err="1" smtClean="0"/>
              <a:t>বাক্য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আনবে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077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উপস্থাপনায়</a:t>
            </a:r>
            <a:r>
              <a:rPr lang="en-US" sz="2800" dirty="0" smtClean="0"/>
              <a:t>-</a:t>
            </a:r>
          </a:p>
          <a:p>
            <a:pPr algn="ctr"/>
            <a:r>
              <a:rPr lang="en-US" sz="2800" dirty="0" err="1" smtClean="0"/>
              <a:t>মোহাম্মদ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আজহারুল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খান</a:t>
            </a:r>
            <a:r>
              <a:rPr lang="en-US" sz="2800" dirty="0" smtClean="0"/>
              <a:t>।</a:t>
            </a:r>
          </a:p>
          <a:p>
            <a:pPr algn="ctr"/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।</a:t>
            </a:r>
          </a:p>
          <a:p>
            <a:pPr algn="ctr"/>
            <a:r>
              <a:rPr lang="en-US" sz="2800" dirty="0" err="1" smtClean="0"/>
              <a:t>ধলা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।</a:t>
            </a:r>
          </a:p>
          <a:p>
            <a:pPr algn="ctr"/>
            <a:r>
              <a:rPr lang="en-US" sz="2800" dirty="0" err="1" smtClean="0"/>
              <a:t>তাড়াইল,কিশোরগঞ্জ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3" name="Picture 2" descr="20191111_073006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2971799"/>
            <a:ext cx="2838450" cy="327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458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আজকের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এখানেই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করছি।দেখা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পরবর্তী</a:t>
            </a:r>
            <a:r>
              <a:rPr lang="en-US" sz="2400" dirty="0" smtClean="0"/>
              <a:t>  </a:t>
            </a:r>
            <a:r>
              <a:rPr lang="en-US" sz="2400" dirty="0" err="1" smtClean="0"/>
              <a:t>ক্লাসে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3" name="Picture 2" descr="FB_IMG_1484314696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828800"/>
            <a:ext cx="52578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543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চল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শুনি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3" name="bengali kids song    megher kolemp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2286000"/>
            <a:ext cx="5181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315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এখন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চলো</a:t>
            </a:r>
            <a:r>
              <a:rPr lang="en-US" sz="3600" dirty="0" smtClean="0"/>
              <a:t>,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pic>
        <p:nvPicPr>
          <p:cNvPr id="3" name="COLOURFUL BIRDS FOR KIDS[2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286000"/>
            <a:ext cx="530860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784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ভিডিওতে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পাচ্ছি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7200" y="3810000"/>
            <a:ext cx="777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রং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বেরঙের</a:t>
            </a:r>
            <a:r>
              <a:rPr lang="en-US" sz="4000" dirty="0" smtClean="0"/>
              <a:t>  </a:t>
            </a:r>
            <a:r>
              <a:rPr lang="en-US" sz="4000" dirty="0" err="1" smtClean="0"/>
              <a:t>অনেক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পাখি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শ্রেণি-৩য়,  </a:t>
            </a:r>
            <a:r>
              <a:rPr lang="en-US" sz="3600" dirty="0" err="1" smtClean="0"/>
              <a:t>বিষয়ঃবাংলা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পাঠের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বিষয়ঃপাখিদের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কথা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পাঠ্যাংশঃরোজ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সকালে</a:t>
            </a:r>
            <a:r>
              <a:rPr lang="en-US" sz="3600" dirty="0" smtClean="0"/>
              <a:t>---</a:t>
            </a:r>
            <a:r>
              <a:rPr lang="en-US" sz="3600" dirty="0" err="1" smtClean="0"/>
              <a:t>পা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হলুদ</a:t>
            </a:r>
            <a:r>
              <a:rPr lang="en-US" sz="3600" dirty="0" smtClean="0"/>
              <a:t>।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সময়ঃ৪০ </a:t>
            </a:r>
            <a:r>
              <a:rPr lang="en-US" sz="3600" dirty="0" err="1" smtClean="0"/>
              <a:t>মিনিট</a:t>
            </a:r>
            <a:r>
              <a:rPr lang="en-US" sz="36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1228_10222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38400" y="-533402"/>
            <a:ext cx="4495802" cy="754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শিক্ষকের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সরব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প্রিয়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শিক্ষার্থী,তোমাদের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বইয়ের</a:t>
            </a:r>
            <a:r>
              <a:rPr lang="en-US" sz="2800" dirty="0" smtClean="0"/>
              <a:t> ৫২ </a:t>
            </a:r>
            <a:r>
              <a:rPr lang="en-US" sz="2800" dirty="0" err="1" smtClean="0"/>
              <a:t>পৃষ্ঠা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খোল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381000"/>
            <a:ext cx="4867275" cy="3429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44196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বলতো</a:t>
            </a:r>
            <a:r>
              <a:rPr lang="en-US" dirty="0" smtClean="0"/>
              <a:t> </a:t>
            </a:r>
            <a:r>
              <a:rPr lang="en-US" dirty="0" err="1" smtClean="0"/>
              <a:t>এটা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5562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কাক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190</Words>
  <Application>Microsoft Office PowerPoint</Application>
  <PresentationFormat>On-screen Show (4:3)</PresentationFormat>
  <Paragraphs>48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দলীয় কাজ</vt:lpstr>
      <vt:lpstr>জোড়ায় কাজ</vt:lpstr>
      <vt:lpstr>একক কাজ</vt:lpstr>
      <vt:lpstr>Slide 15</vt:lpstr>
      <vt:lpstr>মূল্যায়ন(লিখিত) </vt:lpstr>
      <vt:lpstr>মূল্যায়ন(লিখিত) </vt:lpstr>
      <vt:lpstr>মূল্যায়ন(লিখিত) </vt:lpstr>
      <vt:lpstr>বাড়ীর কাজ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59</cp:revision>
  <dcterms:created xsi:type="dcterms:W3CDTF">2006-08-16T00:00:00Z</dcterms:created>
  <dcterms:modified xsi:type="dcterms:W3CDTF">2020-01-02T09:46:17Z</dcterms:modified>
</cp:coreProperties>
</file>