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87" r:id="rId4"/>
    <p:sldId id="275" r:id="rId5"/>
    <p:sldId id="286" r:id="rId6"/>
    <p:sldId id="280" r:id="rId7"/>
    <p:sldId id="277" r:id="rId8"/>
    <p:sldId id="278" r:id="rId9"/>
    <p:sldId id="279" r:id="rId10"/>
    <p:sldId id="267" r:id="rId11"/>
    <p:sldId id="268" r:id="rId12"/>
    <p:sldId id="285" r:id="rId13"/>
    <p:sldId id="284" r:id="rId14"/>
    <p:sldId id="283" r:id="rId15"/>
    <p:sldId id="28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00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C0B5-0B51-4DA4-9CC7-B8D1CB51BE2D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6C9D0-A38A-42A5-9A18-0BD518DF4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654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C0B5-0B51-4DA4-9CC7-B8D1CB51BE2D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6C9D0-A38A-42A5-9A18-0BD518DF4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079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C0B5-0B51-4DA4-9CC7-B8D1CB51BE2D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6C9D0-A38A-42A5-9A18-0BD518DF4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571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C0B5-0B51-4DA4-9CC7-B8D1CB51BE2D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6C9D0-A38A-42A5-9A18-0BD518DF4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989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C0B5-0B51-4DA4-9CC7-B8D1CB51BE2D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6C9D0-A38A-42A5-9A18-0BD518DF4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129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C0B5-0B51-4DA4-9CC7-B8D1CB51BE2D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6C9D0-A38A-42A5-9A18-0BD518DF4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273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C0B5-0B51-4DA4-9CC7-B8D1CB51BE2D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6C9D0-A38A-42A5-9A18-0BD518DF4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60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C0B5-0B51-4DA4-9CC7-B8D1CB51BE2D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6C9D0-A38A-42A5-9A18-0BD518DF4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893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C0B5-0B51-4DA4-9CC7-B8D1CB51BE2D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6C9D0-A38A-42A5-9A18-0BD518DF4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656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C0B5-0B51-4DA4-9CC7-B8D1CB51BE2D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6C9D0-A38A-42A5-9A18-0BD518DF4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518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C0B5-0B51-4DA4-9CC7-B8D1CB51BE2D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6C9D0-A38A-42A5-9A18-0BD518DF4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9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4C0B5-0B51-4DA4-9CC7-B8D1CB51BE2D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6C9D0-A38A-42A5-9A18-0BD518DF4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643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16150" y="228600"/>
            <a:ext cx="4940300" cy="1015663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485900"/>
            <a:ext cx="624840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207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371600"/>
            <a:ext cx="5772150" cy="3657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914070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1966" y="762000"/>
            <a:ext cx="6354883" cy="42506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495605">
            <a:off x="5935048" y="3940221"/>
            <a:ext cx="620766" cy="62076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flipH="1">
            <a:off x="914400" y="5410198"/>
            <a:ext cx="69928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ইন্টারনেট  ব্যবহার করে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অনলাইনে কাজ করছে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628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57249" y="2984212"/>
            <a:ext cx="7696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bn-BD" sz="3200" dirty="0">
                <a:latin typeface="NikoshBAN" pitchFamily="2" charset="0"/>
                <a:cs typeface="NikoshBAN" pitchFamily="2" charset="0"/>
              </a:rPr>
              <a:t>তথ্য-যোগাযোগ প্রযুক্তি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 ব্যবহার করার ক্ষেত্র সমূহ লিখ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5368" y="1765300"/>
            <a:ext cx="2468563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466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75C54529-E8FD-4425-9403-7F2D9E3A8874}"/>
              </a:ext>
            </a:extLst>
          </p:cNvPr>
          <p:cNvSpPr txBox="1"/>
          <p:nvPr/>
        </p:nvSpPr>
        <p:spPr>
          <a:xfrm>
            <a:off x="838200" y="1600200"/>
            <a:ext cx="7848600" cy="295465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600" dirty="0"/>
              <a:t>    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36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3600" b="1" dirty="0">
              <a:latin typeface="NikoshBAN" pitchFamily="2" charset="0"/>
              <a:cs typeface="NikoshBAN" pitchFamily="2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bn-BD" sz="2800" dirty="0">
                <a:latin typeface="NikoshBAN" pitchFamily="2" charset="0"/>
                <a:cs typeface="NikoshBAN" pitchFamily="2" charset="0"/>
              </a:rPr>
              <a:t>তথ্য-যোগাযোগ প্রযুক্তির গুরুত্ব কী?</a:t>
            </a:r>
          </a:p>
          <a:p>
            <a:pPr marL="571500" indent="-571500">
              <a:buFont typeface="Wingdings" pitchFamily="2" charset="2"/>
              <a:buChar char="v"/>
            </a:pPr>
            <a:r>
              <a:rPr lang="bn-BD" sz="2800" dirty="0">
                <a:latin typeface="NikoshBAN" pitchFamily="2" charset="0"/>
                <a:cs typeface="NikoshBAN" pitchFamily="2" charset="0"/>
              </a:rPr>
              <a:t>কীসের মাধ্যমে পরীক্ষার ফলাফল 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জানা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 যায় ।</a:t>
            </a:r>
          </a:p>
          <a:p>
            <a:pPr marL="571500" indent="-571500">
              <a:buFont typeface="Wingdings" pitchFamily="2" charset="2"/>
              <a:buChar char="v"/>
            </a:pPr>
            <a:r>
              <a:rPr lang="bn-IN" sz="2800" dirty="0">
                <a:latin typeface="NikoshBAN" pitchFamily="2" charset="0"/>
                <a:cs typeface="NikoshBAN" pitchFamily="2" charset="0"/>
              </a:rPr>
              <a:t>কোন কোন ক্ষেত্রে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তথ্য-যোগাযোগ প্রযুক্তি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 ব্যবহার করা যায়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?</a:t>
            </a:r>
            <a:endParaRPr lang="bn-BD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987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3736A3D4-89D3-4860-AB79-59495733EB55}"/>
              </a:ext>
            </a:extLst>
          </p:cNvPr>
          <p:cNvSpPr txBox="1"/>
          <p:nvPr/>
        </p:nvSpPr>
        <p:spPr>
          <a:xfrm>
            <a:off x="894735" y="2743200"/>
            <a:ext cx="75069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       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</a:p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কী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কী যন্ত্র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তোমার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পরিবারে ব্যবহার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ও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প্রযুক্তির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হয়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  তার নাম লেখ 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95400" y="1485900"/>
            <a:ext cx="6705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422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2209800"/>
            <a:ext cx="601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33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286000"/>
            <a:ext cx="2057402" cy="2667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Box 9"/>
          <p:cNvSpPr txBox="1"/>
          <p:nvPr/>
        </p:nvSpPr>
        <p:spPr>
          <a:xfrm>
            <a:off x="3886200" y="2690842"/>
            <a:ext cx="4495800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মঞ্জিলা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আকতার</a:t>
            </a:r>
            <a:endParaRPr lang="en-US" sz="2400" b="1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আইসিটি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>
              <a:lnSpc>
                <a:spcPct val="150000"/>
              </a:lnSpc>
            </a:pP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ঘোড়াঘাট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দাখিল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মাদ্রাসা</a:t>
            </a:r>
            <a:endParaRPr lang="en-US" sz="2400" b="1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ঘোড়াঘাট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দিনাজপু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003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1397286"/>
            <a:ext cx="487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৬ষ্ঠ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শ্রেণী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19300" y="2514600"/>
            <a:ext cx="49530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ও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প্রযুক্তি</a:t>
            </a:r>
            <a:endParaRPr lang="en-US" sz="28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অধ্যয়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</a:p>
          <a:p>
            <a:pPr algn="ctr"/>
            <a:endParaRPr lang="en-US" sz="28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37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B0BBC778-DD45-4E3E-A1C5-7E49ACDCA9A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58" r="-1972"/>
          <a:stretch/>
        </p:blipFill>
        <p:spPr>
          <a:xfrm>
            <a:off x="2133600" y="1447800"/>
            <a:ext cx="5257800" cy="375233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6D62CB63-3B0E-4AA7-981A-08A01986D1B6}"/>
              </a:ext>
            </a:extLst>
          </p:cNvPr>
          <p:cNvSpPr txBox="1"/>
          <p:nvPr/>
        </p:nvSpPr>
        <p:spPr>
          <a:xfrm>
            <a:off x="990600" y="5702586"/>
            <a:ext cx="670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>
                <a:latin typeface="NikoshBAN" pitchFamily="2" charset="0"/>
                <a:cs typeface="NikoshBAN" pitchFamily="2" charset="0"/>
              </a:rPr>
              <a:t>         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ও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প্র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যু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ক্তির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ব্যবহার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3F3C380E-4D79-45F8-9249-33764FDDAEA9}"/>
              </a:ext>
            </a:extLst>
          </p:cNvPr>
          <p:cNvSpPr txBox="1"/>
          <p:nvPr/>
        </p:nvSpPr>
        <p:spPr>
          <a:xfrm>
            <a:off x="2971800" y="419386"/>
            <a:ext cx="556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     চিত্রটি লক্ষ্য কর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503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600" y="1143000"/>
            <a:ext cx="7696200" cy="58477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3200" dirty="0">
                <a:latin typeface="NikoshBAN" pitchFamily="2" charset="0"/>
                <a:cs typeface="NikoshBAN" pitchFamily="2" charset="0"/>
              </a:rPr>
              <a:t>আজকের পাঠ</a:t>
            </a:r>
            <a:endParaRPr lang="en-US" sz="3200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6B54B71-C489-44CF-A619-CBFC66644AD5}"/>
              </a:ext>
            </a:extLst>
          </p:cNvPr>
          <p:cNvSpPr txBox="1"/>
          <p:nvPr/>
        </p:nvSpPr>
        <p:spPr>
          <a:xfrm>
            <a:off x="990600" y="2971800"/>
            <a:ext cx="769620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itchFamily="2" charset="0"/>
                <a:cs typeface="NikoshBAN" pitchFamily="2" charset="0"/>
              </a:rPr>
              <a:t>দৈনন্দিন জীবিনে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তথ্য প্রযুক্তির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 ব্যবহার</a:t>
            </a:r>
            <a:endParaRPr lang="en-US" sz="3600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621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4848851B-70D3-4DEC-BB0F-0B747DAD2B41}"/>
              </a:ext>
            </a:extLst>
          </p:cNvPr>
          <p:cNvSpPr/>
          <p:nvPr/>
        </p:nvSpPr>
        <p:spPr>
          <a:xfrm>
            <a:off x="183971" y="1967062"/>
            <a:ext cx="908085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bn-BD" sz="4800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পাঠ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শেষে শিক্ষার্থীরা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জানতে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পারবে-</a:t>
            </a:r>
            <a:endParaRPr lang="bn-BD" sz="3200" dirty="0">
              <a:latin typeface="NikoshBAN" pitchFamily="2" charset="0"/>
              <a:cs typeface="NikoshBAN" pitchFamily="2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bn-IN" sz="3200" dirty="0">
              <a:latin typeface="NikoshBAN" pitchFamily="2" charset="0"/>
              <a:cs typeface="NikoshBAN" pitchFamily="2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bn-IN" sz="3200" dirty="0">
                <a:latin typeface="NikoshBAN" pitchFamily="2" charset="0"/>
                <a:cs typeface="NikoshBAN" pitchFamily="2" charset="0"/>
              </a:rPr>
              <a:t>তথ্য ও যোগাযোগ প্রযুক্তি কি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.</a:t>
            </a:r>
            <a:endParaRPr lang="bn-IN" sz="3200" dirty="0">
              <a:latin typeface="NikoshBAN" pitchFamily="2" charset="0"/>
              <a:cs typeface="NikoshBAN" pitchFamily="2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bn-IN" sz="3200" dirty="0">
                <a:latin typeface="NikoshBAN" pitchFamily="2" charset="0"/>
                <a:cs typeface="NikoshBAN" pitchFamily="2" charset="0"/>
              </a:rPr>
              <a:t>তথ্য ও যোগাযোগ প্রযুক্তির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.</a:t>
            </a:r>
            <a:endParaRPr lang="bn-IN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3D959FBB-A8E1-4262-8C91-0302E08BA095}"/>
              </a:ext>
            </a:extLst>
          </p:cNvPr>
          <p:cNvSpPr/>
          <p:nvPr/>
        </p:nvSpPr>
        <p:spPr>
          <a:xfrm>
            <a:off x="2438400" y="397402"/>
            <a:ext cx="4572000" cy="12926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bn-BD" sz="6000" dirty="0">
                <a:latin typeface="NikoshBAN" pitchFamily="2" charset="0"/>
                <a:cs typeface="NikoshBAN" pitchFamily="2" charset="0"/>
              </a:rPr>
              <a:t>শিখনফল</a:t>
            </a:r>
          </a:p>
          <a:p>
            <a:endParaRPr lang="bn-BD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96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9D857824-900B-4431-B0E0-AC78B19073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1130300"/>
            <a:ext cx="3981355" cy="3733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8F53019F-92B0-4EAB-9EA5-6A76E80710B1}"/>
              </a:ext>
            </a:extLst>
          </p:cNvPr>
          <p:cNvSpPr txBox="1"/>
          <p:nvPr/>
        </p:nvSpPr>
        <p:spPr>
          <a:xfrm flipH="1">
            <a:off x="3054931" y="5553214"/>
            <a:ext cx="30328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প্রযুক্তির ব্যবহার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764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3CE0EB1E-E62F-4AED-A0AA-08E4084F1C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600200"/>
            <a:ext cx="4876800" cy="3400677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81E4885-C15C-4783-82E7-29E1A91FCC11}"/>
              </a:ext>
            </a:extLst>
          </p:cNvPr>
          <p:cNvSpPr txBox="1"/>
          <p:nvPr/>
        </p:nvSpPr>
        <p:spPr>
          <a:xfrm>
            <a:off x="2552700" y="5486400"/>
            <a:ext cx="3626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প্রযুক্তির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790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98035D9E-ED17-4961-96E7-9CDB768880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533400"/>
            <a:ext cx="5000087" cy="33528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68B66424-7301-46B5-95B9-E1FD9DFD7D5B}"/>
              </a:ext>
            </a:extLst>
          </p:cNvPr>
          <p:cNvSpPr txBox="1"/>
          <p:nvPr/>
        </p:nvSpPr>
        <p:spPr>
          <a:xfrm>
            <a:off x="2209800" y="4419600"/>
            <a:ext cx="548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       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বিদেশে ফোন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কথা বলছে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204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634</TotalTime>
  <Words>127</Words>
  <Application>Microsoft Office PowerPoint</Application>
  <PresentationFormat>On-screen Show (4:3)</PresentationFormat>
  <Paragraphs>32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MICROTEC</dc:creator>
  <cp:lastModifiedBy>ismail - [2010]</cp:lastModifiedBy>
  <cp:revision>122</cp:revision>
  <dcterms:created xsi:type="dcterms:W3CDTF">2016-01-26T08:40:01Z</dcterms:created>
  <dcterms:modified xsi:type="dcterms:W3CDTF">2020-01-03T15:21:00Z</dcterms:modified>
</cp:coreProperties>
</file>