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3" r:id="rId6"/>
    <p:sldId id="260" r:id="rId7"/>
    <p:sldId id="261" r:id="rId8"/>
    <p:sldId id="267" r:id="rId9"/>
    <p:sldId id="264" r:id="rId10"/>
    <p:sldId id="266" r:id="rId11"/>
    <p:sldId id="265" r:id="rId12"/>
    <p:sldId id="276" r:id="rId13"/>
    <p:sldId id="268" r:id="rId14"/>
    <p:sldId id="277" r:id="rId15"/>
    <p:sldId id="278" r:id="rId16"/>
    <p:sldId id="269" r:id="rId17"/>
    <p:sldId id="27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4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E22C-CA00-405F-B6A3-6768715790B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38546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DB02940A-2EE5-4B68-8CA2-4A8620EE96C0}"/>
              </a:ext>
            </a:extLst>
          </p:cNvPr>
          <p:cNvSpPr txBox="1"/>
          <p:nvPr/>
        </p:nvSpPr>
        <p:spPr>
          <a:xfrm>
            <a:off x="1035626" y="0"/>
            <a:ext cx="984365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05" y="942761"/>
            <a:ext cx="10008176" cy="5541818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7124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37" y="8195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01090" y="238998"/>
            <a:ext cx="77862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Indefinite+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-83127" y="728802"/>
            <a:ext cx="11942618" cy="748147"/>
          </a:xfrm>
          <a:prstGeom prst="upArrowCallout">
            <a:avLst>
              <a:gd name="adj1" fmla="val 44800"/>
              <a:gd name="adj2" fmla="val 48884"/>
              <a:gd name="adj3" fmla="val 25000"/>
              <a:gd name="adj4" fmla="val 5538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Sub+ verb (basic form)+ object+ Sub + can+ verb (basic form)+object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8327" y="2055635"/>
            <a:ext cx="8465346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help me,          ------------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 support us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-------------------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5563" y="3421735"/>
            <a:ext cx="77862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Indefinite+ possibility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-46108" y="3897607"/>
            <a:ext cx="11942618" cy="886124"/>
          </a:xfrm>
          <a:prstGeom prst="upArrowCallout">
            <a:avLst>
              <a:gd name="adj1" fmla="val 44800"/>
              <a:gd name="adj2" fmla="val 48884"/>
              <a:gd name="adj3" fmla="val 25000"/>
              <a:gd name="adj4" fmla="val 5538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Sub+ verb (basic form)+ object+ Sub + may+ verb (basic form)+object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2147" y="4942646"/>
            <a:ext cx="991985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 rains, -------------------</a:t>
            </a:r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wind blows strongly,--------------------.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388" y="2092837"/>
            <a:ext cx="315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 do the work.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46108" y="1602662"/>
            <a:ext cx="242887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2471" y="2568709"/>
            <a:ext cx="4483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solve the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53908" y="5319174"/>
            <a:ext cx="310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may not go out.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14331" y="5903949"/>
            <a:ext cx="4611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plane will not take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off.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7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55072" y="2358799"/>
            <a:ext cx="11069782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rains,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comes in time,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late,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kill your time,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sky is cloudy,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a ticket,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exercise regularly, ------------------------------.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heat water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,--------------------------- 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If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want to prosper in life,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2002" y="1063445"/>
            <a:ext cx="9313737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indefinite tense, sub+ shall/will/ can/may/ must/should/have to/has to+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form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main verb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9929" y="211396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practice using the following structure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4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3855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801" y="-13855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Conditional Clause (2nd Condition)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-107374" y="1554303"/>
            <a:ext cx="12129655" cy="1159593"/>
          </a:xfrm>
          <a:prstGeom prst="upArrowCallou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Sub+ verb (past form)+ object+ Sub +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ould/could/ might+ verb (basic form)+ object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1" y="3069695"/>
            <a:ext cx="9019308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knew her, 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invited to me,----------------------.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a typewriter, ----------------------.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were a king,---------------------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4618" y="881858"/>
            <a:ext cx="77862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Past Indefinite+ Past Conditional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6253" y="3415145"/>
            <a:ext cx="3706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talk with her.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65073" y="3934121"/>
            <a:ext cx="3827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might join his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83734" y="4486633"/>
            <a:ext cx="3958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 type the letters.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32564" y="4973346"/>
            <a:ext cx="3717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help the poor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12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547420" y="417114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practice using the following structure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198648"/>
            <a:ext cx="120396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Sub+ verb (past form)+ object+ Sub + would/could/ might+ verb (basic form)+ 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2531930"/>
            <a:ext cx="7890163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If I had a boat, 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If he phoned me, 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If I had a camera, 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If I were a poet, 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If they wanted,-----------------------------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If I saw him before,--------------------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01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80109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801" y="-13855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Conditional Clause (3rd Condition)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528" y="2815734"/>
            <a:ext cx="11485419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known her, ----------------------------------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had invited to me, -----------------------------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they had started earlier, -------------------------------------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been a king, ---------------------------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-166253" y="632476"/>
            <a:ext cx="11887200" cy="1549151"/>
          </a:xfrm>
          <a:prstGeom prst="upArrowCallou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+ had+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(past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form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object+ Sub + would/could/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+ have+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form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5320" y="3248891"/>
            <a:ext cx="4972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talked with her.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4814" y="3750070"/>
            <a:ext cx="4991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might have joined his party.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3837" y="4309585"/>
            <a:ext cx="4972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have got the train.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06563" y="4768002"/>
            <a:ext cx="5166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helped the poor. </a:t>
            </a:r>
          </a:p>
        </p:txBody>
      </p:sp>
    </p:spTree>
    <p:extLst>
      <p:ext uri="{BB962C8B-B14F-4D97-AF65-F5344CB8AC3E}">
        <p14:creationId xmlns:p14="http://schemas.microsoft.com/office/powerpoint/2010/main" val="123015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93075" y="417114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practice using the following structure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346363" y="1073871"/>
            <a:ext cx="11887200" cy="1549151"/>
          </a:xfrm>
          <a:prstGeom prst="upArrowCallou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+ had+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(past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form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object+ Sub + would/could/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+ have+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form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7855" y="3369282"/>
            <a:ext cx="9978736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If I had seen him, -------------------------------.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If she had tried , 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If they had started earlier, 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If I had earned a lot of money, ------------------------------.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927" y="43194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-62346" y="367375"/>
            <a:ext cx="120396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Sub+ verb (past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form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object+ Sub + would/could/ might+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+have +verb (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form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35527" y="2412321"/>
            <a:ext cx="12181608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I seen her, -------------------------------------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he possessed a vast property, --------------------------------------------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wanted, -------------------------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I been a king, ------------------------------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4945" y="2648045"/>
            <a:ext cx="4996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given the news.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30304" y="3397205"/>
            <a:ext cx="6115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might have established a college.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8943" y="3853977"/>
            <a:ext cx="4689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have helped me.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74150" y="4371076"/>
            <a:ext cx="5166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helped the poor. </a:t>
            </a:r>
          </a:p>
        </p:txBody>
      </p:sp>
    </p:spTree>
    <p:extLst>
      <p:ext uri="{BB962C8B-B14F-4D97-AF65-F5344CB8AC3E}">
        <p14:creationId xmlns:p14="http://schemas.microsoft.com/office/powerpoint/2010/main" val="42770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879928" y="89429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practice using the following structure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346362" y="548487"/>
            <a:ext cx="11887200" cy="1549151"/>
          </a:xfrm>
          <a:prstGeom prst="upArrowCallou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Had+ Sub 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(past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form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object+ Sub + would/could/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+ have+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form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362" y="2198021"/>
            <a:ext cx="11939482" cy="4031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I seen him, -------------------------------.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Had she tried , 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Had they started earlier, 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Had I earned a lot of money, ------------------------------.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Had I known him,---------------------------------------.</a:t>
            </a: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Had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been invited,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-------------------------------.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Had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forbidden 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,-----------------------------.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Had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done well in the examination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,----------------------------.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1" y="62437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0" y="471054"/>
            <a:ext cx="1176943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verb(pre/past)+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 / adv.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sub + can/ could + not +verb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(basic form)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03892"/>
            <a:ext cx="10834255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rebuchet MS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Example-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runs so fast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 so quietly that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is so weak that----------------------------------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walked so quickly that----------------------------------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0575" y="2480946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cannot overtake him.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0575" y="3052986"/>
            <a:ext cx="4709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 not understand him.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6628" y="3491437"/>
            <a:ext cx="4187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cannot move an inch.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8809" y="3996717"/>
            <a:ext cx="5371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couldnot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keep pace with him.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1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879928" y="89429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practice using the following structure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736" y="905274"/>
            <a:ext cx="1176943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verb(pre/past)+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 / adv.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sub + can/ could + not +verb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(basic form)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93964" y="2890421"/>
            <a:ext cx="12036135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so weak that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he-------------------------------------.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was so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that----------------------------.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boy is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dull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--------------------------------------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The farmers are so  poor that  they ------------------------------------.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179460" y="97871"/>
            <a:ext cx="5029200" cy="646331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56" y="1152021"/>
            <a:ext cx="1766455" cy="2138433"/>
          </a:xfrm>
          <a:prstGeom prst="rect">
            <a:avLst/>
          </a:prstGeom>
          <a:ln w="88900" cap="sq" cmpd="thickThin">
            <a:solidFill>
              <a:srgbClr val="B818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3354765" y="937113"/>
            <a:ext cx="6234233" cy="3108543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Candara"/>
              </a:rPr>
              <a:t> </a:t>
            </a:r>
            <a:r>
              <a:rPr lang="en-US" sz="36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Manik Chandra Majumder</a:t>
            </a:r>
          </a:p>
          <a:p>
            <a:pPr defTabSz="914400">
              <a:defRPr/>
            </a:pP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Senior Teacher  (English</a:t>
            </a:r>
            <a:r>
              <a:rPr lang="en-US" sz="3200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914400">
              <a:defRPr/>
            </a:pPr>
            <a:r>
              <a:rPr lang="en-US" sz="28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Gazirhat High School</a:t>
            </a: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Senbag, Noakhali</a:t>
            </a: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Mobile No: </a:t>
            </a: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01717155169</a:t>
            </a:r>
          </a:p>
          <a:p>
            <a:pPr defTabSz="914400"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Email:manikmajumder01@gmail.com</a:t>
            </a:r>
            <a:endParaRPr lang="en-US" sz="28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2083" y="4238567"/>
            <a:ext cx="5278425" cy="2123658"/>
          </a:xfrm>
          <a:prstGeom prst="rect">
            <a:avLst/>
          </a:prstGeom>
          <a:solidFill>
            <a:srgbClr val="AE9E7C">
              <a:lumMod val="40000"/>
              <a:lumOff val="60000"/>
            </a:srgb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Class : Nine-Ten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: English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32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 : 50 Minutes 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Date : </a:t>
            </a:r>
            <a:r>
              <a:rPr lang="en-US" sz="32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00/00/2019</a:t>
            </a:r>
            <a:endParaRPr lang="en-US" sz="32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5" r="23872"/>
          <a:stretch/>
        </p:blipFill>
        <p:spPr>
          <a:xfrm>
            <a:off x="7650541" y="4129607"/>
            <a:ext cx="1889140" cy="22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7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45" y="-359751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-27709" y="471054"/>
            <a:ext cx="1221970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verb(pre/past)…….+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sub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can/ could /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may/might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+verb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(basic form)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03892"/>
            <a:ext cx="12192000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rebuchet MS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Example-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studies more so that---------------------------------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farmers worked hard so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lady flattered the writer so that----------------------------------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eat so that----------------------------------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4038" y="4055388"/>
            <a:ext cx="3366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may get energy.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23908" y="2898736"/>
            <a:ext cx="4870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grow good crops.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7127" y="2484474"/>
            <a:ext cx="4700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can make  a good result.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6109" y="3458869"/>
            <a:ext cx="5985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might exploit the young writer.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27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14521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879928" y="89429"/>
            <a:ext cx="882006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practice using the following structure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689" y="840833"/>
            <a:ext cx="1165167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verb(pre/past)…….+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sub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can/ could /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may/might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+verb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(basic form)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4693" y="2464890"/>
            <a:ext cx="11901055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 so 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worked hard so 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-----------------------.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working hard so that he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inspire the students so 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eat a balanced diet so 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take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work hard so 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70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38546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4" y="0"/>
            <a:ext cx="9739746" cy="6289964"/>
          </a:xfrm>
          <a:prstGeom prst="rect">
            <a:avLst/>
          </a:prstGeom>
          <a:ln w="38100">
            <a:solidFill>
              <a:srgbClr val="FF00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Rounded Rectangle 4"/>
          <p:cNvSpPr/>
          <p:nvPr/>
        </p:nvSpPr>
        <p:spPr>
          <a:xfrm>
            <a:off x="3228109" y="2833254"/>
            <a:ext cx="4918364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66"/>
                </a:solidFill>
                <a:latin typeface="Algerian" panose="04020705040A02060702" pitchFamily="82" charset="0"/>
              </a:rPr>
              <a:t>Good Bye</a:t>
            </a:r>
            <a:endParaRPr lang="en-US" sz="7200" b="1" dirty="0">
              <a:solidFill>
                <a:srgbClr val="FF0066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4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0" y="1855500"/>
            <a:ext cx="11305309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the man who………………….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house that………………….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 does not work hard,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knew his address,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he possessed a vast property,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worked hard so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drinking milk,……………………….. </a:t>
            </a:r>
            <a:endParaRPr lang="en-US" sz="3200" u="sng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528" y="349158"/>
            <a:ext cx="10141527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Look at the parts sentences and think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about our lesson.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528" y="5812150"/>
            <a:ext cx="9116291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Can you guess about our today’s topic ?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30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794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250016" y="224357"/>
            <a:ext cx="748769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is……….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11" y="1279711"/>
            <a:ext cx="10085225" cy="54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12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583" y="-124691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886690" y="2411802"/>
            <a:ext cx="9615056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to---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classify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 completing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sentence,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the completing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sentence,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incomplete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8561" y="678873"/>
            <a:ext cx="627610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38546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77981" y="2423141"/>
            <a:ext cx="10730345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part of a sentence is completed with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or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called a completing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sentence.</a:t>
            </a:r>
            <a:endParaRPr 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4236" y="678308"/>
            <a:ext cx="927561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What is completing sentence ?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41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64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32503" y="13533"/>
            <a:ext cx="1167938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observe some rules of completing sentences.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90493" y="763063"/>
            <a:ext cx="11963402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there is relative pronoun (who,which,that,whom,whose) in any incomplete sentence ,these kind of sentences can be completed according to the antecedent that used before relative pronoun. For Example---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342894" y="2905893"/>
            <a:ext cx="11118274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 saw the man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who-------------------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3756" y="2856276"/>
            <a:ext cx="5995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</a:t>
            </a:r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yesterday/ won 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lottery.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2894" y="3652122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This is the house that 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8058" y="3651615"/>
            <a:ext cx="2849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wants to buy.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895" y="4423627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writer took a cabin 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45596" y="4430756"/>
            <a:ext cx="2659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hich is small.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895" y="5382876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The boy whom you met yesterday 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90538" y="5357326"/>
            <a:ext cx="2555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brother.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896" y="6272813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Monira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friend whose 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8058" y="6247263"/>
            <a:ext cx="3239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father is a doctor.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/>
      <p:bldP spid="12" grpId="0" animBg="1"/>
      <p:bldP spid="13" grpId="0"/>
      <p:bldP spid="15" grpId="0" animBg="1"/>
      <p:bldP spid="17" grpId="0"/>
      <p:bldP spid="18" grpId="0" animBg="1"/>
      <p:bldP spid="20" grpId="0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12618" y="389405"/>
            <a:ext cx="1063303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complete the sentences using Relative pronoun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5855" y="2453905"/>
            <a:ext cx="9007103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 saw the fisherman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We helped the girl 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This is the man  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writer took a cabin ----------------------------.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5.This is the woman -------------------------.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4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80109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801" y="-13855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Conditional Clause (1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4618" y="881858"/>
            <a:ext cx="77862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Indefinite+ Future Indefinite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-228601" y="1543459"/>
            <a:ext cx="12372109" cy="914400"/>
          </a:xfrm>
          <a:prstGeom prst="upArrowCallou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If+ Sub+ verb (basic form)+ object+ Sub + shall/will+ verb (basic form)+ object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109" y="3248891"/>
            <a:ext cx="950421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write to me ,----------------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invites to me, ---------------------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5879" y="3596652"/>
            <a:ext cx="3126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shall write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7249" y="4181427"/>
            <a:ext cx="3797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shall join his party.</a:t>
            </a:r>
          </a:p>
        </p:txBody>
      </p:sp>
    </p:spTree>
    <p:extLst>
      <p:ext uri="{BB962C8B-B14F-4D97-AF65-F5344CB8AC3E}">
        <p14:creationId xmlns:p14="http://schemas.microsoft.com/office/powerpoint/2010/main" val="355483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1460</Words>
  <Application>Microsoft Office PowerPoint</Application>
  <PresentationFormat>Widescreen</PresentationFormat>
  <Paragraphs>174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Algerian</vt:lpstr>
      <vt:lpstr>Arial</vt:lpstr>
      <vt:lpstr>Calibri</vt:lpstr>
      <vt:lpstr>Calibri Light</vt:lpstr>
      <vt:lpstr>Candara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82</cp:revision>
  <dcterms:created xsi:type="dcterms:W3CDTF">2019-12-24T15:53:38Z</dcterms:created>
  <dcterms:modified xsi:type="dcterms:W3CDTF">2020-01-03T07:08:21Z</dcterms:modified>
</cp:coreProperties>
</file>