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77" r:id="rId11"/>
    <p:sldId id="279" r:id="rId12"/>
    <p:sldId id="275" r:id="rId13"/>
    <p:sldId id="276" r:id="rId14"/>
    <p:sldId id="278" r:id="rId15"/>
    <p:sldId id="264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0" y="0"/>
            <a:ext cx="9144000" cy="6906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" y="2345235"/>
            <a:ext cx="7239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chemeClr val="bg1"/>
                </a:solidFill>
                <a:latin typeface="NikoshBAN"/>
              </a:rPr>
              <a:t>শুভেচ্ছা</a:t>
            </a:r>
            <a:r>
              <a:rPr lang="en-US" sz="11500" b="1" dirty="0">
                <a:solidFill>
                  <a:schemeClr val="bg1"/>
                </a:solidFill>
                <a:latin typeface="NikoshBA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ikoshBAN"/>
              </a:rPr>
              <a:t>শিখনফল-২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24832"/>
            <a:ext cx="6670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গাহি</a:t>
            </a:r>
            <a:r>
              <a:rPr lang="en-US" sz="24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সাম্যের</a:t>
            </a:r>
            <a:r>
              <a:rPr lang="en-US" sz="24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গান</a:t>
            </a:r>
            <a:r>
              <a:rPr lang="en-US" sz="2400" b="1" dirty="0">
                <a:solidFill>
                  <a:schemeClr val="accent1"/>
                </a:solidFill>
                <a:latin typeface="NikoshBAN"/>
              </a:rPr>
              <a:t>-</a:t>
            </a:r>
          </a:p>
          <a:p>
            <a:pPr algn="ctr"/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মানুষের</a:t>
            </a:r>
            <a:r>
              <a:rPr lang="en-US" sz="24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চেয়ে</a:t>
            </a:r>
            <a:r>
              <a:rPr lang="en-US" sz="24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বড়</a:t>
            </a:r>
            <a:r>
              <a:rPr lang="en-US" sz="24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কিছু</a:t>
            </a:r>
            <a:r>
              <a:rPr lang="en-US" sz="24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নাই,নহে</a:t>
            </a:r>
            <a:r>
              <a:rPr lang="en-US" sz="24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কিছু</a:t>
            </a:r>
            <a:r>
              <a:rPr lang="en-US" sz="24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মহীয়ান</a:t>
            </a:r>
            <a:endParaRPr lang="en-US" sz="2400" b="1" dirty="0">
              <a:solidFill>
                <a:schemeClr val="accent1"/>
              </a:solidFill>
              <a:latin typeface="NikoshBAN"/>
            </a:endParaRPr>
          </a:p>
          <a:p>
            <a:pPr algn="ctr"/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নাই</a:t>
            </a:r>
            <a:r>
              <a:rPr lang="en-US" sz="24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দেশ-কাল-পাত্রের</a:t>
            </a:r>
            <a:r>
              <a:rPr lang="en-US" sz="24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ভেদ,অভেদ</a:t>
            </a:r>
            <a:r>
              <a:rPr lang="en-US" sz="24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NikoshBAN"/>
              </a:rPr>
              <a:t>ধর্মজাতি</a:t>
            </a:r>
            <a:r>
              <a:rPr lang="en-US" sz="2400" b="1" dirty="0">
                <a:solidFill>
                  <a:schemeClr val="accent1"/>
                </a:solidFill>
                <a:latin typeface="NikoshBAN"/>
              </a:rPr>
              <a:t>,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4" r="50833" b="14116"/>
          <a:stretch/>
        </p:blipFill>
        <p:spPr>
          <a:xfrm>
            <a:off x="1106037" y="2391846"/>
            <a:ext cx="6627125" cy="1988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599" y="4724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/>
              </a:rPr>
              <a:t>ঐ </a:t>
            </a:r>
            <a:r>
              <a:rPr lang="en-US" sz="2400" b="1" dirty="0" err="1">
                <a:latin typeface="NikoshBAN"/>
              </a:rPr>
              <a:t>মন্দির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পূজারীর,হায়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দেবতা,তোমার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নয়</a:t>
            </a:r>
            <a:r>
              <a:rPr lang="en-US" sz="2400" b="1" dirty="0">
                <a:latin typeface="NikoshBAN"/>
              </a:rPr>
              <a:t>!</a:t>
            </a:r>
          </a:p>
          <a:p>
            <a:pPr algn="ctr"/>
            <a:r>
              <a:rPr lang="en-US" sz="2400" b="1" dirty="0">
                <a:latin typeface="NikoshBAN"/>
              </a:rPr>
              <a:t>----------------------------------------------------------</a:t>
            </a:r>
          </a:p>
          <a:p>
            <a:pPr algn="ctr"/>
            <a:r>
              <a:rPr lang="en-US" sz="2400" b="1" dirty="0" err="1">
                <a:latin typeface="NikoshBAN"/>
              </a:rPr>
              <a:t>কোথা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চেঙ্গিস,গজনি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মামুদ,কোথায়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কালাপাহাড়</a:t>
            </a:r>
            <a:r>
              <a:rPr lang="en-US" sz="2400" b="1" dirty="0">
                <a:latin typeface="NikoshBAN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714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9334" y="319439"/>
            <a:ext cx="9144000" cy="1815744"/>
            <a:chOff x="0" y="0"/>
            <a:chExt cx="9144000" cy="35836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2275"/>
              <a:ext cx="2286000" cy="3581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0" t="6446" r="12146" b="7002"/>
            <a:stretch/>
          </p:blipFill>
          <p:spPr>
            <a:xfrm>
              <a:off x="0" y="0"/>
              <a:ext cx="2286000" cy="3581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096" y="0"/>
              <a:ext cx="2334904" cy="3581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156" y="0"/>
              <a:ext cx="2337044" cy="35814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752600" y="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ikoshBAN"/>
              </a:rPr>
              <a:t>শিখনফল-২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8856" y="3466852"/>
            <a:ext cx="9162856" cy="1905000"/>
            <a:chOff x="1" y="4953000"/>
            <a:chExt cx="9162856" cy="19504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1" y="4953000"/>
              <a:ext cx="2338975" cy="19504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4953000"/>
              <a:ext cx="2590800" cy="19504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776" y="4953000"/>
              <a:ext cx="2133600" cy="19243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257" y="4964941"/>
              <a:ext cx="2133600" cy="192547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5466" y="5496975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হায়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রে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ভজনালয়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,</a:t>
            </a: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তোমার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মিনারে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চড়িয়া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ভণ্ড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গাহে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স্বার্থের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জয়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!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8933" y="2291562"/>
            <a:ext cx="881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খোদার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ঘরে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কে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কপাট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লাগায়,কে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দেয়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সেখানে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তালা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?</a:t>
            </a:r>
          </a:p>
          <a:p>
            <a:pPr algn="ctr"/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সব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দ্বার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এর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খোলা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রবে,চালা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হাতুড়ি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শাবল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/>
              </a:rPr>
              <a:t>চালা</a:t>
            </a:r>
            <a:r>
              <a:rPr lang="en-US" sz="2000" b="1" dirty="0">
                <a:solidFill>
                  <a:schemeClr val="accent1"/>
                </a:solidFill>
                <a:latin typeface="NikoshBAN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141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/>
              </a:rPr>
              <a:t>শিখনফল-২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2100" y="12192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/>
              </a:rPr>
              <a:t>কাজ-২(</a:t>
            </a:r>
            <a:r>
              <a:rPr lang="en-US" sz="2000" b="1" dirty="0" err="1">
                <a:latin typeface="NikoshBAN"/>
              </a:rPr>
              <a:t>জোড়ায়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কাজ</a:t>
            </a:r>
            <a:r>
              <a:rPr lang="en-US" sz="2000" b="1" dirty="0">
                <a:latin typeface="NikoshBAN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NikoshBAN"/>
              </a:rPr>
              <a:t>‘</a:t>
            </a:r>
            <a:r>
              <a:rPr lang="en-US" sz="2800" b="1" dirty="0" err="1">
                <a:solidFill>
                  <a:srgbClr val="0070C0"/>
                </a:solidFill>
                <a:latin typeface="NikoshBAN"/>
              </a:rPr>
              <a:t>মানুষ</a:t>
            </a:r>
            <a:r>
              <a:rPr lang="en-US" sz="2800" b="1" dirty="0">
                <a:solidFill>
                  <a:srgbClr val="0070C0"/>
                </a:solidFill>
                <a:latin typeface="NikoshBAN"/>
              </a:rPr>
              <a:t>’ </a:t>
            </a:r>
            <a:r>
              <a:rPr lang="en-US" sz="2800" b="1" dirty="0" err="1">
                <a:solidFill>
                  <a:srgbClr val="0070C0"/>
                </a:solidFill>
                <a:latin typeface="NikoshBAN"/>
              </a:rPr>
              <a:t>কবিতার</a:t>
            </a:r>
            <a:r>
              <a:rPr lang="en-US" sz="28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/>
              </a:rPr>
              <a:t>মূলভাব</a:t>
            </a:r>
            <a:r>
              <a:rPr lang="en-US" sz="28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/>
              </a:rPr>
              <a:t>বুলেট</a:t>
            </a:r>
            <a:r>
              <a:rPr lang="en-US" sz="28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/>
              </a:rPr>
              <a:t>পয়েন্টে</a:t>
            </a:r>
            <a:r>
              <a:rPr lang="en-US" sz="28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/>
              </a:rPr>
              <a:t>লেখ</a:t>
            </a:r>
            <a:r>
              <a:rPr lang="en-US" sz="2800" b="1" dirty="0">
                <a:solidFill>
                  <a:srgbClr val="0070C0"/>
                </a:solidFill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106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349" y="-52409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ikoshBAN"/>
              </a:rPr>
              <a:t>শিখনফল-৩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249" y="514599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ছবিতে</a:t>
            </a:r>
            <a:r>
              <a:rPr lang="en-US" sz="24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কী</a:t>
            </a:r>
            <a:r>
              <a:rPr lang="en-US" sz="24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দেখলাম</a:t>
            </a:r>
            <a:r>
              <a:rPr lang="en-US" sz="2400" b="1" dirty="0">
                <a:solidFill>
                  <a:srgbClr val="0070C0"/>
                </a:solidFill>
                <a:latin typeface="NikoshBAN"/>
              </a:rPr>
              <a:t>?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20" y="1261444"/>
            <a:ext cx="8913058" cy="1719050"/>
            <a:chOff x="0" y="726620"/>
            <a:chExt cx="8913058" cy="17190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1170"/>
              <a:ext cx="2857500" cy="1714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2809" y="726621"/>
              <a:ext cx="3055234" cy="17075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335" y="726620"/>
              <a:ext cx="3035723" cy="170759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1920" y="3276600"/>
            <a:ext cx="8913058" cy="1533449"/>
            <a:chOff x="0" y="3773606"/>
            <a:chExt cx="8913057" cy="15157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73606"/>
              <a:ext cx="2952750" cy="15157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334" y="3773607"/>
              <a:ext cx="3035723" cy="15157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917" y="3812984"/>
              <a:ext cx="2762250" cy="14763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1066800" y="457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ছবিগুলো</a:t>
            </a:r>
            <a:r>
              <a:rPr lang="en-US" sz="24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ভালোভাবে</a:t>
            </a:r>
            <a:r>
              <a:rPr lang="en-US" sz="24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লক্ষ্য</a:t>
            </a:r>
            <a:r>
              <a:rPr lang="en-US" sz="24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/>
              </a:rPr>
              <a:t>কর</a:t>
            </a:r>
            <a:r>
              <a:rPr lang="en-US" sz="2400" b="1" dirty="0">
                <a:solidFill>
                  <a:srgbClr val="0070C0"/>
                </a:solidFill>
                <a:latin typeface="NikoshBAN"/>
              </a:rPr>
              <a:t>-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9836" y="5943600"/>
            <a:ext cx="563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/>
              </a:rPr>
              <a:t>দরিদ্র</a:t>
            </a:r>
            <a:r>
              <a:rPr lang="en-US" sz="2800" dirty="0">
                <a:latin typeface="NikoshBAN"/>
              </a:rPr>
              <a:t> ও </a:t>
            </a:r>
            <a:r>
              <a:rPr lang="en-US" sz="2800" dirty="0" err="1">
                <a:latin typeface="NikoshBAN"/>
              </a:rPr>
              <a:t>অসহায়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মানুষ</a:t>
            </a:r>
            <a:r>
              <a:rPr lang="en-US" sz="2800" dirty="0"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5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1845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ikoshBAN"/>
              </a:rPr>
              <a:t>শিখনফল-৩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70" y="3657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দরিদ্র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ও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অসহায়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মানুষদের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আমরা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কীভাবে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সহযোগিতা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করতে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পারি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6500" y="457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/>
              </a:rPr>
              <a:t>কাজ-৩(</a:t>
            </a:r>
            <a:r>
              <a:rPr lang="en-US" dirty="0" err="1">
                <a:latin typeface="NikoshBAN"/>
              </a:rPr>
              <a:t>দলগত</a:t>
            </a:r>
            <a:r>
              <a:rPr lang="en-US" dirty="0">
                <a:latin typeface="NikoshBAN"/>
              </a:rPr>
              <a:t> </a:t>
            </a:r>
            <a:r>
              <a:rPr lang="en-US" dirty="0" err="1">
                <a:latin typeface="NikoshBAN"/>
              </a:rPr>
              <a:t>কাজ</a:t>
            </a:r>
            <a:r>
              <a:rPr lang="en-US" dirty="0">
                <a:latin typeface="NikoshBAN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71172"/>
            <a:ext cx="3048000" cy="171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278" y="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শব্দার্থ ও টীকা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90" y="900007"/>
            <a:ext cx="25812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/>
              </a:rPr>
              <a:t>চেঙ্গিস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খান</a:t>
            </a:r>
            <a:r>
              <a:rPr lang="en-US" b="1" dirty="0">
                <a:latin typeface="NikoshBAN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9931" y="2104733"/>
            <a:ext cx="25812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/>
              </a:rPr>
              <a:t>সমতা</a:t>
            </a:r>
            <a:r>
              <a:rPr lang="en-US" b="1" dirty="0">
                <a:latin typeface="NikoshBAN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597" y="3134122"/>
            <a:ext cx="2581275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/>
              </a:rPr>
              <a:t>পথিক</a:t>
            </a:r>
            <a:r>
              <a:rPr lang="en-US" b="1" dirty="0">
                <a:latin typeface="NikoshBAN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4678" y="4266158"/>
            <a:ext cx="25812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/>
              </a:rPr>
              <a:t>ক্ষুধার্ত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ব্যক্তি</a:t>
            </a:r>
            <a:r>
              <a:rPr lang="en-US" b="1" dirty="0">
                <a:latin typeface="NikoshBAN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9351" y="559616"/>
            <a:ext cx="2531249" cy="1102413"/>
            <a:chOff x="2269351" y="559616"/>
            <a:chExt cx="2531249" cy="1102413"/>
          </a:xfrm>
        </p:grpSpPr>
        <p:sp>
          <p:nvSpPr>
            <p:cNvPr id="6" name="TextBox 5"/>
            <p:cNvSpPr txBox="1"/>
            <p:nvPr/>
          </p:nvSpPr>
          <p:spPr>
            <a:xfrm>
              <a:off x="2269351" y="876037"/>
              <a:ext cx="139838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NikoshBAN"/>
                </a:rPr>
                <a:t>চেঙ্গিস</a:t>
              </a:r>
              <a:r>
                <a:rPr lang="en-US" dirty="0">
                  <a:latin typeface="NikoshBAN"/>
                </a:rPr>
                <a:t> 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89" y="559616"/>
              <a:ext cx="1164711" cy="110241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237506" y="1829653"/>
            <a:ext cx="2563091" cy="901879"/>
            <a:chOff x="2237506" y="1829653"/>
            <a:chExt cx="2563091" cy="901879"/>
          </a:xfrm>
        </p:grpSpPr>
        <p:sp>
          <p:nvSpPr>
            <p:cNvPr id="7" name="TextBox 6"/>
            <p:cNvSpPr txBox="1"/>
            <p:nvPr/>
          </p:nvSpPr>
          <p:spPr>
            <a:xfrm>
              <a:off x="2237506" y="2104733"/>
              <a:ext cx="139838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NikoshBAN"/>
                </a:rPr>
                <a:t>সাম্য</a:t>
              </a:r>
              <a:r>
                <a:rPr lang="en-US" b="1" dirty="0">
                  <a:latin typeface="NikoshBAN"/>
                </a:rPr>
                <a:t> 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86" y="1829653"/>
              <a:ext cx="1164711" cy="90187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37506" y="2898706"/>
            <a:ext cx="2563091" cy="833314"/>
            <a:chOff x="2237506" y="2898706"/>
            <a:chExt cx="2563091" cy="833314"/>
          </a:xfrm>
        </p:grpSpPr>
        <p:sp>
          <p:nvSpPr>
            <p:cNvPr id="9" name="TextBox 8"/>
            <p:cNvSpPr txBox="1"/>
            <p:nvPr/>
          </p:nvSpPr>
          <p:spPr>
            <a:xfrm>
              <a:off x="2237506" y="3173576"/>
              <a:ext cx="139838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NikoshBAN"/>
                </a:rPr>
                <a:t>পান্থ</a:t>
              </a:r>
              <a:r>
                <a:rPr lang="en-US" b="1" dirty="0">
                  <a:latin typeface="NikoshBAN"/>
                </a:rPr>
                <a:t> 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86" y="2898706"/>
              <a:ext cx="1164711" cy="83331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035686" y="5122153"/>
            <a:ext cx="2764911" cy="1049645"/>
            <a:chOff x="2035686" y="5122153"/>
            <a:chExt cx="2764911" cy="10496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86" y="5122153"/>
              <a:ext cx="1164711" cy="104964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035686" y="5437730"/>
              <a:ext cx="16002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NikoshBAN"/>
                </a:rPr>
                <a:t>গজনি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মামুদ</a:t>
              </a:r>
              <a:r>
                <a:rPr lang="en-US" b="1" dirty="0">
                  <a:latin typeface="NikoshBAN"/>
                </a:rPr>
                <a:t>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00597" y="5437730"/>
            <a:ext cx="27336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/>
              </a:rPr>
              <a:t>গজনির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সুলতান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মাহমুদ</a:t>
            </a:r>
            <a:r>
              <a:rPr lang="en-US" b="1" dirty="0">
                <a:latin typeface="NikoshBAN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50427" y="3899194"/>
            <a:ext cx="2550170" cy="1055785"/>
            <a:chOff x="2250427" y="3899194"/>
            <a:chExt cx="2550170" cy="1055785"/>
          </a:xfrm>
        </p:grpSpPr>
        <p:sp>
          <p:nvSpPr>
            <p:cNvPr id="11" name="TextBox 10"/>
            <p:cNvSpPr txBox="1"/>
            <p:nvPr/>
          </p:nvSpPr>
          <p:spPr>
            <a:xfrm>
              <a:off x="2250427" y="4266158"/>
              <a:ext cx="139838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NikoshBAN"/>
                </a:rPr>
                <a:t>ভুখারি</a:t>
              </a:r>
              <a:r>
                <a:rPr lang="en-US" b="1" dirty="0">
                  <a:latin typeface="NikoshBAN"/>
                </a:rPr>
                <a:t> 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86" y="3899194"/>
              <a:ext cx="1164711" cy="10557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0" grpId="0" animBg="1"/>
      <p:bldP spid="1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-90833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0652"/>
            <a:ext cx="9144000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</a:p>
          <a:p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রাজবন্দীর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জবানবন্দী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bn-IN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কালাপাহাড়ের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আজারি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কতদিন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ভুখারির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৭.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পুরুত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নজরুলকে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ডি.লিট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৯.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১০.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বাকশক্তি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ফেলেন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53000"/>
            <a:ext cx="9144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উত্তরঃ</a:t>
            </a:r>
            <a:r>
              <a:rPr lang="en-US" sz="2400" dirty="0">
                <a:latin typeface="NikoshBAN"/>
              </a:rPr>
              <a:t> </a:t>
            </a:r>
          </a:p>
          <a:p>
            <a:r>
              <a:rPr lang="en-US" sz="2400" dirty="0">
                <a:latin typeface="NikoshBAN"/>
              </a:rPr>
              <a:t>১. </a:t>
            </a:r>
            <a:r>
              <a:rPr lang="en-US" sz="2400" dirty="0" err="1">
                <a:latin typeface="NikoshBAN"/>
              </a:rPr>
              <a:t>প্রবন্ধ</a:t>
            </a:r>
            <a:r>
              <a:rPr lang="en-US" sz="2400" dirty="0">
                <a:latin typeface="NikoshBAN"/>
              </a:rPr>
              <a:t>  ২. </a:t>
            </a:r>
            <a:r>
              <a:rPr lang="en-US" sz="2400" dirty="0" err="1">
                <a:latin typeface="NikoshBAN"/>
              </a:rPr>
              <a:t>রাজচন্দ্র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রাজকৃষ্ণ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রাজনারায়ণ</a:t>
            </a:r>
            <a:r>
              <a:rPr lang="en-US" sz="2400" dirty="0">
                <a:latin typeface="NikoshBAN"/>
              </a:rPr>
              <a:t>   ৩. </a:t>
            </a:r>
            <a:r>
              <a:rPr lang="en-US" sz="2400" dirty="0" err="1">
                <a:latin typeface="NikoshBAN"/>
              </a:rPr>
              <a:t>রুগ্ণ</a:t>
            </a:r>
            <a:r>
              <a:rPr lang="en-US" sz="2400" dirty="0">
                <a:latin typeface="NikoshBAN"/>
              </a:rPr>
              <a:t> ,</a:t>
            </a:r>
            <a:r>
              <a:rPr lang="en-US" sz="2400" dirty="0" err="1">
                <a:latin typeface="NikoshBAN"/>
              </a:rPr>
              <a:t>ব্যথিত</a:t>
            </a:r>
            <a:r>
              <a:rPr lang="en-US" sz="2400" dirty="0">
                <a:latin typeface="NikoshBAN"/>
              </a:rPr>
              <a:t> ৪. </a:t>
            </a:r>
            <a:r>
              <a:rPr lang="en-US" sz="2400" dirty="0" err="1">
                <a:latin typeface="NikoshBAN"/>
              </a:rPr>
              <a:t>সাতদিন</a:t>
            </a:r>
            <a:r>
              <a:rPr lang="en-US" sz="2400" dirty="0">
                <a:latin typeface="NikoshBAN"/>
              </a:rPr>
              <a:t> ৫. </a:t>
            </a:r>
            <a:r>
              <a:rPr lang="en-US" sz="2400" dirty="0" err="1">
                <a:latin typeface="NikoshBAN"/>
              </a:rPr>
              <a:t>সাম্যবাদী</a:t>
            </a:r>
            <a:r>
              <a:rPr lang="en-US" sz="2400" dirty="0">
                <a:latin typeface="NikoshBAN"/>
              </a:rPr>
              <a:t>  ৬. </a:t>
            </a:r>
            <a:r>
              <a:rPr lang="en-US" sz="2400" dirty="0" err="1">
                <a:latin typeface="NikoshBAN"/>
              </a:rPr>
              <a:t>আশি</a:t>
            </a:r>
            <a:r>
              <a:rPr lang="en-US" sz="2400" dirty="0">
                <a:latin typeface="NikoshBAN"/>
              </a:rPr>
              <a:t>  ৭. </a:t>
            </a:r>
            <a:r>
              <a:rPr lang="en-US" sz="2400" dirty="0" err="1">
                <a:latin typeface="NikoshBAN"/>
              </a:rPr>
              <a:t>পুরোহিত</a:t>
            </a:r>
            <a:r>
              <a:rPr lang="en-US" sz="2400" dirty="0">
                <a:latin typeface="NikoshBAN"/>
              </a:rPr>
              <a:t>  ৮.ঢাকা   ৯. ১৩০৬,১১ </a:t>
            </a:r>
            <a:r>
              <a:rPr lang="en-US" sz="2400" dirty="0" err="1">
                <a:latin typeface="NikoshBAN"/>
              </a:rPr>
              <a:t>জ্যৈষ্ঠ</a:t>
            </a:r>
            <a:r>
              <a:rPr lang="en-US" sz="2400" dirty="0">
                <a:latin typeface="NikoshBAN"/>
              </a:rPr>
              <a:t>  ১০. </a:t>
            </a:r>
            <a:r>
              <a:rPr lang="en-US" sz="2400" dirty="0" err="1">
                <a:latin typeface="NikoshBAN"/>
              </a:rPr>
              <a:t>চল্লিশ</a:t>
            </a:r>
            <a:r>
              <a:rPr lang="en-US" sz="2400" dirty="0">
                <a:latin typeface="NikoshBA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u="sng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800" b="1" u="sng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1" y="2514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/>
              </a:rPr>
              <a:t>কোন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কোন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কাজের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মাধ্যমে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আমরা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মানুষের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সেবা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করতে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পারি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তার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একটি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তালিকা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তৈরি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কর</a:t>
            </a:r>
            <a:r>
              <a:rPr lang="en-US" sz="2400" b="1" dirty="0">
                <a:latin typeface="NikoshBAN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29570" y="0"/>
            <a:ext cx="9114430" cy="6801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28800" y="1905000"/>
            <a:ext cx="624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latin typeface="NikoshBAN"/>
              </a:rPr>
              <a:t>ধন্যবাদ</a:t>
            </a:r>
            <a:r>
              <a:rPr lang="en-US" sz="13800" b="1" dirty="0">
                <a:solidFill>
                  <a:srgbClr val="FF0000"/>
                </a:solidFill>
                <a:latin typeface="NikoshBA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2642" y="1083467"/>
            <a:ext cx="1867314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399" y="3810000"/>
            <a:ext cx="6019800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            </a:t>
            </a:r>
            <a:r>
              <a:rPr lang="en-US" b="1" dirty="0" err="1"/>
              <a:t>মো</a:t>
            </a:r>
            <a:r>
              <a:rPr lang="en-US" b="1" dirty="0"/>
              <a:t>. </a:t>
            </a:r>
            <a:r>
              <a:rPr lang="en-US" b="1" dirty="0" err="1"/>
              <a:t>হারুন</a:t>
            </a:r>
            <a:r>
              <a:rPr lang="en-US" b="1" dirty="0"/>
              <a:t> </a:t>
            </a:r>
            <a:r>
              <a:rPr lang="en-US" b="1" dirty="0" err="1"/>
              <a:t>অর</a:t>
            </a:r>
            <a:r>
              <a:rPr lang="en-US" b="1" dirty="0"/>
              <a:t> </a:t>
            </a:r>
            <a:r>
              <a:rPr lang="en-US" b="1" dirty="0" err="1"/>
              <a:t>রশিদ</a:t>
            </a:r>
            <a:endParaRPr lang="en-US" b="1" dirty="0"/>
          </a:p>
          <a:p>
            <a:r>
              <a:rPr lang="en-US" dirty="0"/>
              <a:t>                                  </a:t>
            </a:r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অধ্যাপক</a:t>
            </a:r>
            <a:endParaRPr lang="en-US" dirty="0"/>
          </a:p>
          <a:p>
            <a:pPr algn="ctr"/>
            <a:r>
              <a:rPr lang="en-US" dirty="0" err="1"/>
              <a:t>Dogair</a:t>
            </a:r>
            <a:r>
              <a:rPr lang="en-US" dirty="0"/>
              <a:t> </a:t>
            </a:r>
            <a:r>
              <a:rPr lang="en-US" dirty="0" err="1"/>
              <a:t>Darussunnat</a:t>
            </a:r>
            <a:r>
              <a:rPr lang="en-US" dirty="0"/>
              <a:t> </a:t>
            </a:r>
            <a:r>
              <a:rPr lang="en-US" dirty="0" err="1"/>
              <a:t>Fazil</a:t>
            </a:r>
            <a:r>
              <a:rPr lang="en-US" dirty="0"/>
              <a:t> MadrashaDemra,Dhaka.Sarulia,demra,Dhaka-1361.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/>
              <a:t>harunss1977@gmail.com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9-10-ssc-all-pdf-textbooks-of-bangladesh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1000"/>
            <a:ext cx="2119312" cy="2630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4038600"/>
            <a:ext cx="3124200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শ্রেণিঃ নবম/দশম </a:t>
            </a:r>
          </a:p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অধ্যায়ঃ কবিতা </a:t>
            </a:r>
          </a:p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IN" b="1" dirty="0">
                <a:latin typeface="NikoshBAN" pitchFamily="2" charset="0"/>
                <a:cs typeface="NikoshBAN" pitchFamily="2" charset="0"/>
              </a:rPr>
              <a:t>তারিখঃ 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/ 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২০২০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0" y="0"/>
            <a:ext cx="9144000" cy="6898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676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 আমরা কী দেখতে পাচ্ছি?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125951"/>
            <a:ext cx="4267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/>
              </a:rPr>
              <a:t>বিভিন্ন</a:t>
            </a:r>
            <a:r>
              <a:rPr lang="en-US" sz="36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/>
              </a:rPr>
              <a:t>ধর্মের</a:t>
            </a:r>
            <a:r>
              <a:rPr lang="en-US" sz="36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/>
              </a:rPr>
              <a:t>মানুষ</a:t>
            </a:r>
            <a:r>
              <a:rPr lang="en-US" sz="3600" b="1" dirty="0">
                <a:solidFill>
                  <a:srgbClr val="FF0000"/>
                </a:solidFill>
                <a:latin typeface="NikoshBA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13648"/>
            <a:ext cx="4800600" cy="68645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05100" y="1752600"/>
            <a:ext cx="4572000" cy="1046440"/>
            <a:chOff x="2705100" y="1676400"/>
            <a:chExt cx="4572000" cy="1046440"/>
          </a:xfrm>
        </p:grpSpPr>
        <p:sp>
          <p:nvSpPr>
            <p:cNvPr id="3" name="TextBox 2"/>
            <p:cNvSpPr txBox="1"/>
            <p:nvPr/>
          </p:nvSpPr>
          <p:spPr>
            <a:xfrm>
              <a:off x="3032078" y="2261175"/>
              <a:ext cx="411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কাজী নজরুল ইসলাম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05100" y="1676400"/>
              <a:ext cx="457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মানুষ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’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2034" y="-4467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dirty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-50752-1558618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0634" y="109209"/>
            <a:ext cx="1923766" cy="202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9334" y="289560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জন্মঃ</a:t>
            </a:r>
            <a:r>
              <a:rPr lang="en-US" sz="2000" b="1" dirty="0">
                <a:latin typeface="NikoshBAN"/>
              </a:rPr>
              <a:t> ১১জ্যৈষ্ঠ ১৩০৬(২৪মে ১৮৯৯)</a:t>
            </a:r>
          </a:p>
          <a:p>
            <a:r>
              <a:rPr lang="en-US" sz="2000" b="1" dirty="0" err="1">
                <a:latin typeface="NikoshBAN"/>
              </a:rPr>
              <a:t>ভারতের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পশ্চিমবঙ্গের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বর্ধমান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জেলার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আসানসোল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মহকুমার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চুরুলিয়া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গ্রামে</a:t>
            </a:r>
            <a:endParaRPr lang="en-US" sz="2000" b="1" dirty="0">
              <a:latin typeface="NikoshBAN"/>
            </a:endParaRPr>
          </a:p>
          <a:p>
            <a:r>
              <a:rPr lang="en-US" sz="2000" b="1" dirty="0" err="1">
                <a:latin typeface="NikoshBAN"/>
              </a:rPr>
              <a:t>লেটোদলে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যোগদান</a:t>
            </a:r>
            <a:r>
              <a:rPr lang="en-US" sz="2000" b="1" dirty="0">
                <a:latin typeface="NikoshBAN"/>
              </a:rPr>
              <a:t> 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শিক্ষাঃ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বর্ধমান</a:t>
            </a:r>
            <a:r>
              <a:rPr lang="en-US" sz="2000" b="1" dirty="0">
                <a:latin typeface="NikoshBAN"/>
              </a:rPr>
              <a:t> ও </a:t>
            </a:r>
            <a:r>
              <a:rPr lang="en-US" sz="2000" b="1" dirty="0" err="1">
                <a:latin typeface="NikoshBAN"/>
              </a:rPr>
              <a:t>ময়মনসিংহের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ত্রিশাল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থানার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দরিরামপুর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হাই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স্কুলে</a:t>
            </a:r>
            <a:r>
              <a:rPr lang="en-US" sz="2000" b="1" dirty="0">
                <a:latin typeface="NikoshBAN"/>
              </a:rPr>
              <a:t> 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সেনাপদে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যোগদানঃ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>
                <a:latin typeface="NikoshBAN"/>
              </a:rPr>
              <a:t>১৯১৭ </a:t>
            </a:r>
            <a:r>
              <a:rPr lang="en-US" sz="2000" b="1" dirty="0" err="1">
                <a:latin typeface="NikoshBAN"/>
              </a:rPr>
              <a:t>সালে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বাঙালি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পল্টনে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যোগ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দিয়ে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করাচি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যান</a:t>
            </a:r>
            <a:endParaRPr lang="en-US" sz="2000" b="1" dirty="0">
              <a:latin typeface="NikoshBAN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কাব্যগ্রন্থঃ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অগ্নি-বীণা,বিষের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বাঁশি,ছায়ানট,প্রলয়শিখা,চক্রবাক,সিন্দুহিন্দোল</a:t>
            </a:r>
            <a:r>
              <a:rPr lang="en-US" sz="2000" b="1" dirty="0">
                <a:latin typeface="NikoshBAN"/>
              </a:rPr>
              <a:t> 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গল্প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ও </a:t>
            </a:r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উপন্যাসঃ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ব্যথার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দান,রিক্তের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বেদন,শিউলিমালা,মৃত্যুক্ষুধা,কুহেলিকা</a:t>
            </a:r>
            <a:r>
              <a:rPr lang="en-US" sz="2000" b="1" dirty="0">
                <a:latin typeface="NikoshBAN"/>
              </a:rPr>
              <a:t> 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প্রবন্ধঃ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যুগবাণী,দুর্দিনের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যাত্রী,রাজবন্দীর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জবানবন্দী</a:t>
            </a:r>
            <a:r>
              <a:rPr lang="en-US" sz="2000" b="1" dirty="0">
                <a:latin typeface="NikoshBAN"/>
              </a:rPr>
              <a:t>  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মৃত্যুঃ</a:t>
            </a:r>
            <a:r>
              <a:rPr lang="en-US" sz="2000" b="1" dirty="0">
                <a:latin typeface="NikoshBAN"/>
              </a:rPr>
              <a:t> ২৯ </a:t>
            </a:r>
            <a:r>
              <a:rPr lang="en-US" sz="2000" b="1" dirty="0" err="1">
                <a:latin typeface="NikoshBAN"/>
              </a:rPr>
              <a:t>আগস্ট</a:t>
            </a:r>
            <a:r>
              <a:rPr lang="en-US" sz="2000" b="1" dirty="0">
                <a:latin typeface="NikoshBAN"/>
              </a:rPr>
              <a:t> ১৯৭৬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NikoshBAN"/>
              </a:rPr>
              <a:t>সমাহিতঃ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ঢাকা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বিশ্ববিদ্যালয়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মসজিদ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সংলগ্ন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প্রাঙ্গনে</a:t>
            </a:r>
            <a:r>
              <a:rPr lang="en-US" sz="2000" b="1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28748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NikoshBAN"/>
              </a:rPr>
              <a:t>কাজী</a:t>
            </a:r>
            <a:r>
              <a:rPr lang="en-US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/>
              </a:rPr>
              <a:t>নজরুল</a:t>
            </a:r>
            <a:r>
              <a:rPr lang="en-US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/>
              </a:rPr>
              <a:t>ইসলাম</a:t>
            </a:r>
            <a:r>
              <a:rPr lang="en-US" dirty="0">
                <a:solidFill>
                  <a:srgbClr val="0070C0"/>
                </a:solidFill>
                <a:latin typeface="NikoshBA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2133600"/>
            <a:ext cx="6972300" cy="2354012"/>
            <a:chOff x="1219200" y="1676400"/>
            <a:chExt cx="5410200" cy="2354012"/>
          </a:xfrm>
        </p:grpSpPr>
        <p:sp>
          <p:nvSpPr>
            <p:cNvPr id="3" name="TextBox 2"/>
            <p:cNvSpPr txBox="1"/>
            <p:nvPr/>
          </p:nvSpPr>
          <p:spPr>
            <a:xfrm>
              <a:off x="1371600" y="1676400"/>
              <a:ext cx="419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এ পাঠ শেষে শিক্ষার্থীরা-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2190690"/>
              <a:ext cx="480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কবিতাটি আবৃত্তি করতে পারবে।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2685954"/>
              <a:ext cx="510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কবিতার মূলভাব বর্ণনা করতে পারবে।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3199415"/>
              <a:ext cx="541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মানবিক গুণাবলির পরিচয় দিতে পারবে।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6158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ikoshBAN" pitchFamily="2" charset="0"/>
                <a:cs typeface="NikoshBAN" pitchFamily="2" charset="0"/>
              </a:rPr>
              <a:t>শিখনফল-১ 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645940"/>
              </p:ext>
            </p:extLst>
          </p:nvPr>
        </p:nvGraphicFramePr>
        <p:xfrm>
          <a:off x="3962400" y="2514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2514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901047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/>
              </a:rPr>
              <a:t>‘</a:t>
            </a:r>
            <a:r>
              <a:rPr lang="en-US" sz="2800" b="1" dirty="0" err="1">
                <a:latin typeface="NikoshBAN"/>
              </a:rPr>
              <a:t>মানুষ</a:t>
            </a:r>
            <a:r>
              <a:rPr lang="en-US" sz="2800" b="1" dirty="0">
                <a:latin typeface="NikoshBAN"/>
              </a:rPr>
              <a:t>’ </a:t>
            </a:r>
            <a:r>
              <a:rPr lang="en-US" sz="2800" b="1" dirty="0" err="1">
                <a:latin typeface="NikoshBAN"/>
              </a:rPr>
              <a:t>কবিতার</a:t>
            </a:r>
            <a:r>
              <a:rPr lang="en-US" sz="2800" b="1" dirty="0">
                <a:latin typeface="NikoshBAN"/>
              </a:rPr>
              <a:t> </a:t>
            </a:r>
            <a:r>
              <a:rPr lang="en-US" sz="2800" b="1" dirty="0" err="1">
                <a:latin typeface="NikoshBAN"/>
              </a:rPr>
              <a:t>আবৃত্তি</a:t>
            </a:r>
            <a:r>
              <a:rPr lang="en-US" sz="2800" b="1" dirty="0">
                <a:latin typeface="NikoshBAN"/>
              </a:rPr>
              <a:t> </a:t>
            </a:r>
            <a:r>
              <a:rPr lang="en-US" sz="2800" b="1" dirty="0" err="1">
                <a:latin typeface="NikoshBAN"/>
              </a:rPr>
              <a:t>শুনি</a:t>
            </a:r>
            <a:r>
              <a:rPr lang="en-US" sz="2800" b="1" dirty="0">
                <a:latin typeface="NikoshBAN"/>
              </a:rPr>
              <a:t>-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4629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NikoshBAN" pitchFamily="2" charset="0"/>
                <a:cs typeface="NikoshBAN" pitchFamily="2" charset="0"/>
              </a:rPr>
              <a:t>শিখনফল-১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9050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/>
              </a:rPr>
              <a:t>‘</a:t>
            </a:r>
            <a:r>
              <a:rPr lang="en-US" sz="2400" b="1" dirty="0" err="1">
                <a:latin typeface="NikoshBAN"/>
              </a:rPr>
              <a:t>মানুষ</a:t>
            </a:r>
            <a:r>
              <a:rPr lang="en-US" sz="2400" b="1" dirty="0">
                <a:latin typeface="NikoshBAN"/>
              </a:rPr>
              <a:t>’ </a:t>
            </a:r>
            <a:r>
              <a:rPr lang="en-US" sz="2400" b="1" dirty="0" err="1">
                <a:latin typeface="NikoshBAN"/>
              </a:rPr>
              <a:t>কবিতা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আবৃত্তি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কর</a:t>
            </a:r>
            <a:r>
              <a:rPr lang="en-US" sz="2400" b="1" dirty="0">
                <a:latin typeface="NikoshBAN"/>
              </a:rPr>
              <a:t>।</a:t>
            </a:r>
          </a:p>
          <a:p>
            <a:pPr algn="ctr"/>
            <a:r>
              <a:rPr lang="en-US" sz="1600" dirty="0">
                <a:latin typeface="NikoshBAN"/>
              </a:rPr>
              <a:t>(</a:t>
            </a:r>
            <a:r>
              <a:rPr lang="en-US" sz="1600" dirty="0" err="1">
                <a:latin typeface="NikoshBAN"/>
              </a:rPr>
              <a:t>নির্ধারিত</a:t>
            </a:r>
            <a:r>
              <a:rPr lang="en-US" sz="1600" dirty="0">
                <a:latin typeface="NikoshBAN"/>
              </a:rPr>
              <a:t> </a:t>
            </a:r>
            <a:r>
              <a:rPr lang="en-US" sz="1600" dirty="0" err="1">
                <a:latin typeface="NikoshBAN"/>
              </a:rPr>
              <a:t>অংশ</a:t>
            </a:r>
            <a:r>
              <a:rPr lang="en-US" sz="1600" dirty="0">
                <a:latin typeface="NikoshBAN"/>
              </a:rPr>
              <a:t> ৩জন </a:t>
            </a:r>
            <a:r>
              <a:rPr lang="en-US" sz="1600" dirty="0" err="1">
                <a:latin typeface="NikoshBAN"/>
              </a:rPr>
              <a:t>আবৃত্তি</a:t>
            </a:r>
            <a:r>
              <a:rPr lang="en-US" sz="1600" dirty="0">
                <a:latin typeface="NikoshBAN"/>
              </a:rPr>
              <a:t> </a:t>
            </a:r>
            <a:r>
              <a:rPr lang="en-US" sz="1600" dirty="0" err="1">
                <a:latin typeface="NikoshBAN"/>
              </a:rPr>
              <a:t>করবে</a:t>
            </a:r>
            <a:r>
              <a:rPr lang="en-US" sz="1600" dirty="0">
                <a:latin typeface="NikoshBAN"/>
              </a:rPr>
              <a:t>) </a:t>
            </a:r>
          </a:p>
          <a:p>
            <a:pPr algn="ctr"/>
            <a:r>
              <a:rPr lang="en-US" sz="1600" dirty="0">
                <a:latin typeface="NikoshBAN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3100" y="955132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/>
              </a:rPr>
              <a:t>কাজ-১(</a:t>
            </a:r>
            <a:r>
              <a:rPr lang="en-US" sz="2000" b="1" dirty="0" err="1">
                <a:latin typeface="NikoshBAN"/>
              </a:rPr>
              <a:t>একক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কাজ</a:t>
            </a:r>
            <a:r>
              <a:rPr lang="en-US" sz="2000" b="1" dirty="0">
                <a:latin typeface="NikoshBAN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483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Md.Robi</cp:lastModifiedBy>
  <cp:revision>42</cp:revision>
  <dcterms:created xsi:type="dcterms:W3CDTF">2006-08-16T00:00:00Z</dcterms:created>
  <dcterms:modified xsi:type="dcterms:W3CDTF">2020-01-04T03:45:10Z</dcterms:modified>
</cp:coreProperties>
</file>