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8" r:id="rId6"/>
    <p:sldId id="269" r:id="rId7"/>
    <p:sldId id="285" r:id="rId8"/>
    <p:sldId id="263" r:id="rId9"/>
    <p:sldId id="262" r:id="rId10"/>
    <p:sldId id="267" r:id="rId11"/>
    <p:sldId id="265" r:id="rId12"/>
    <p:sldId id="270" r:id="rId13"/>
    <p:sldId id="271" r:id="rId14"/>
    <p:sldId id="273" r:id="rId15"/>
    <p:sldId id="272" r:id="rId16"/>
    <p:sldId id="274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1430000" cy="6400800"/>
  <p:notesSz cx="6858000" cy="9144000"/>
  <p:defaultTextStyle>
    <a:defPPr>
      <a:defRPr lang="en-US"/>
    </a:defPPr>
    <a:lvl1pPr marL="0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438912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877824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316736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1755648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2194560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2633472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3072384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3511296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212CA-D27A-4ECE-85E2-3DB64DA03823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2A6CC-5880-40D7-9EAB-6028A0065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2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46BA0-836E-4D60-B257-FCC0A6E765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2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047539"/>
            <a:ext cx="8572500" cy="2228427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361902"/>
            <a:ext cx="8572500" cy="15453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5F409CE4-1F54-458B-9F23-6DDAB44310D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27296B-4E0A-4472-9698-CC3733A9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4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40784"/>
            <a:ext cx="9858375" cy="12371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703917"/>
            <a:ext cx="9858375" cy="4061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5F409CE4-1F54-458B-9F23-6DDAB44310D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27296B-4E0A-4472-9698-CC3733A9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40783"/>
            <a:ext cx="2464594" cy="542438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40783"/>
            <a:ext cx="7250906" cy="54243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5F409CE4-1F54-458B-9F23-6DDAB44310D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27296B-4E0A-4472-9698-CC3733A9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40784"/>
            <a:ext cx="9858375" cy="12371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703917"/>
            <a:ext cx="9858375" cy="4061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5F409CE4-1F54-458B-9F23-6DDAB44310D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27296B-4E0A-4472-9698-CC3733A9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595756"/>
            <a:ext cx="9858375" cy="2662555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283499"/>
            <a:ext cx="9858375" cy="140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5F409CE4-1F54-458B-9F23-6DDAB44310D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27296B-4E0A-4472-9698-CC3733A9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2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40784"/>
            <a:ext cx="9858375" cy="12371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703917"/>
            <a:ext cx="4857750" cy="4061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703917"/>
            <a:ext cx="4857750" cy="4061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5F409CE4-1F54-458B-9F23-6DDAB44310D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27296B-4E0A-4472-9698-CC3733A9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6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40784"/>
            <a:ext cx="9858375" cy="12371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569085"/>
            <a:ext cx="4835425" cy="7689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338070"/>
            <a:ext cx="4835425" cy="3438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569085"/>
            <a:ext cx="4859239" cy="7689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338070"/>
            <a:ext cx="4859239" cy="3438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5F409CE4-1F54-458B-9F23-6DDAB44310D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27296B-4E0A-4472-9698-CC3733A9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40784"/>
            <a:ext cx="9858375" cy="12371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5F409CE4-1F54-458B-9F23-6DDAB44310D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27296B-4E0A-4472-9698-CC3733A9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4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5F409CE4-1F54-458B-9F23-6DDAB44310D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27296B-4E0A-4472-9698-CC3733A9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2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26720"/>
            <a:ext cx="3686472" cy="1493520"/>
          </a:xfrm>
          <a:prstGeom prst="rect">
            <a:avLst/>
          </a:prstGeom>
        </p:spPr>
        <p:txBody>
          <a:bodyPr anchor="b"/>
          <a:lstStyle>
            <a:lvl1pPr>
              <a:defRPr sz="298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21597"/>
            <a:ext cx="5786438" cy="4548717"/>
          </a:xfrm>
          <a:prstGeom prst="rect">
            <a:avLst/>
          </a:prstGeo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920240"/>
            <a:ext cx="3686472" cy="355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5F409CE4-1F54-458B-9F23-6DDAB44310D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27296B-4E0A-4472-9698-CC3733A9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6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26720"/>
            <a:ext cx="3686472" cy="1493520"/>
          </a:xfrm>
          <a:prstGeom prst="rect">
            <a:avLst/>
          </a:prstGeom>
        </p:spPr>
        <p:txBody>
          <a:bodyPr anchor="b"/>
          <a:lstStyle>
            <a:lvl1pPr>
              <a:defRPr sz="298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21597"/>
            <a:ext cx="5786438" cy="45487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920240"/>
            <a:ext cx="3686472" cy="355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5F409CE4-1F54-458B-9F23-6DDAB44310D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27296B-4E0A-4472-9698-CC3733A9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3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1"/>
            <a:ext cx="11430000" cy="6400800"/>
          </a:xfrm>
          <a:prstGeom prst="frame">
            <a:avLst>
              <a:gd name="adj1" fmla="val 367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51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1" y="1"/>
            <a:ext cx="990063" cy="709196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51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-58516" y="5690020"/>
            <a:ext cx="829400" cy="712363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51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10439938" y="5691604"/>
            <a:ext cx="990063" cy="709196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51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10659120" y="58520"/>
            <a:ext cx="829400" cy="712363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51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41064" y="6141660"/>
            <a:ext cx="3547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Nizam</a:t>
            </a:r>
            <a:r>
              <a:rPr lang="en-US" sz="1200" b="1" baseline="0" dirty="0" smtClean="0"/>
              <a:t> Uddin, </a:t>
            </a:r>
            <a:r>
              <a:rPr lang="en-US" sz="1200" b="1" baseline="0" dirty="0" err="1" smtClean="0"/>
              <a:t>Agran</a:t>
            </a:r>
            <a:r>
              <a:rPr lang="en-US" sz="1200" b="1" baseline="0" dirty="0" smtClean="0"/>
              <a:t> High School, </a:t>
            </a:r>
            <a:r>
              <a:rPr lang="en-US" sz="1200" b="1" baseline="0" dirty="0" err="1" smtClean="0"/>
              <a:t>Baraigram</a:t>
            </a:r>
            <a:r>
              <a:rPr lang="en-US" sz="1200" b="1" baseline="0" dirty="0" smtClean="0"/>
              <a:t>, </a:t>
            </a:r>
            <a:r>
              <a:rPr lang="en-US" sz="1200" b="1" baseline="0" dirty="0" err="1" smtClean="0"/>
              <a:t>Natore</a:t>
            </a:r>
            <a:r>
              <a:rPr lang="en-US" sz="1200" b="1" baseline="0" dirty="0" smtClean="0"/>
              <a:t>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0530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56" y="1170628"/>
            <a:ext cx="7833897" cy="44982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3743" y="197284"/>
            <a:ext cx="9947325" cy="9733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80328" tIns="40164" rIns="80328" bIns="40164">
            <a:spAutoFit/>
          </a:bodyPr>
          <a:lstStyle/>
          <a:p>
            <a:pPr algn="ctr"/>
            <a:r>
              <a:rPr lang="en-US" sz="579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7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9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7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9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7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9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79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2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801335" y="973604"/>
            <a:ext cx="2603722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536" y="1809491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98719" y="5051286"/>
            <a:ext cx="5533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 বলতে কী বুঝ ?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092" y="2223682"/>
            <a:ext cx="3660713" cy="2489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58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retired_greg_working__a_ha_bb0z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74050" y="447675"/>
            <a:ext cx="4329112" cy="3811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9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116">
            <a:off x="5926892" y="1303011"/>
            <a:ext cx="3057525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nut 3"/>
          <p:cNvSpPr/>
          <p:nvPr/>
        </p:nvSpPr>
        <p:spPr>
          <a:xfrm flipH="1">
            <a:off x="6278561" y="2035175"/>
            <a:ext cx="695035" cy="571500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 flipH="1">
            <a:off x="6578600" y="2286000"/>
            <a:ext cx="695036" cy="571500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 flipH="1">
            <a:off x="6838950" y="2476500"/>
            <a:ext cx="695036" cy="571500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5DDD2"/>
              </a:clrFrom>
              <a:clrTo>
                <a:srgbClr val="E5DD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8" t="44128" r="33645" b="12319"/>
          <a:stretch/>
        </p:blipFill>
        <p:spPr>
          <a:xfrm rot="16200000">
            <a:off x="2855320" y="2376789"/>
            <a:ext cx="657697" cy="684725"/>
          </a:xfrm>
          <a:prstGeom prst="rect">
            <a:avLst/>
          </a:prstGeom>
        </p:spPr>
      </p:pic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7830287" y="781856"/>
            <a:ext cx="305702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bn-BD" sz="2000" b="1" dirty="0">
                <a:latin typeface="NikoshBAN" pitchFamily="2" charset="0"/>
                <a:cs typeface="NikoshBAN" pitchFamily="2" charset="0"/>
              </a:rPr>
              <a:t>মেমোরিতে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সাময়িক ভাবে তথ্য জমা হচ্ছে, বিদ্যুৎ চলে গেলে বা কম্পিউটার বন্ধ করলে এখানে তথ্য থাকবে না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 এটি কম্পিউটারের অস্থায়ী মেমোরি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67574" y="3705876"/>
            <a:ext cx="2173288" cy="3400335"/>
            <a:chOff x="1259071" y="1812981"/>
            <a:chExt cx="2560978" cy="45552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071" y="1812981"/>
              <a:ext cx="2553257" cy="33140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598983" y="5690566"/>
              <a:ext cx="221066" cy="677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32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5DDD2"/>
              </a:clrFrom>
              <a:clrTo>
                <a:srgbClr val="E5DD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8" t="44128" r="33645" b="12319"/>
          <a:stretch/>
        </p:blipFill>
        <p:spPr>
          <a:xfrm rot="16200000">
            <a:off x="7032432" y="2472039"/>
            <a:ext cx="657697" cy="684725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 bwMode="auto">
          <a:xfrm rot="4917903">
            <a:off x="6309618" y="3424888"/>
            <a:ext cx="2263308" cy="3115965"/>
          </a:xfrm>
          <a:prstGeom prst="wedgeEllipseCallout">
            <a:avLst>
              <a:gd name="adj1" fmla="val 9792"/>
              <a:gd name="adj2" fmla="val 731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 rot="21144194">
            <a:off x="6306483" y="4059430"/>
            <a:ext cx="22983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হার্ডডিস্কে সেভ করা তথ্য জমা হচ্ছে, বিদ্যুৎ চলে গেলে বা কম্পিউটার বন্ধ করলে এখানে  সকল তথ্য থাকে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এটি কম্পিউটারের স্থায়ী মেমোরি।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2369" y="302458"/>
            <a:ext cx="3749386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হার্ডডিস্কের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575E-6 -1.19048E-6 L 0.35371 -0.110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8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37E-7 -2.14286E-6 L -0.23203 0.3159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9" y="1579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983">
            <a:off x="3955201" y="1660509"/>
            <a:ext cx="3579078" cy="2729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3139" y="4546243"/>
            <a:ext cx="421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3139" y="524195"/>
            <a:ext cx="5254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6681" y="479929"/>
            <a:ext cx="9324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944" y="4529655"/>
            <a:ext cx="1028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0706" y="578534"/>
            <a:ext cx="5628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68" y="1436072"/>
            <a:ext cx="4818676" cy="26266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38378" y="4513067"/>
            <a:ext cx="282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এক্সটার্নাল হার্ডডিস্ক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6684" y="469856"/>
            <a:ext cx="8924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3275" y="4494108"/>
            <a:ext cx="10571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এক্সটারনাল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USB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2" y="1595138"/>
            <a:ext cx="2803836" cy="2063803"/>
          </a:xfrm>
          <a:prstGeom prst="pentagon">
            <a:avLst/>
          </a:prstGeom>
          <a:ln w="2857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D0D0CE"/>
              </a:clrFrom>
              <a:clrTo>
                <a:srgbClr val="D0D0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3"/>
          <a:stretch/>
        </p:blipFill>
        <p:spPr>
          <a:xfrm>
            <a:off x="7876641" y="1779365"/>
            <a:ext cx="3054083" cy="2210221"/>
          </a:xfrm>
          <a:prstGeom prst="pentagon">
            <a:avLst/>
          </a:prstGeom>
          <a:ln w="2857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60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5" grpId="1"/>
      <p:bldP spid="6" grpId="0"/>
      <p:bldP spid="6" grpId="1"/>
      <p:bldP spid="7" grpId="0"/>
      <p:bldP spid="7" grpId="1"/>
      <p:bldP spid="10" grpId="0"/>
      <p:bldP spid="10" grpId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64" y="1123591"/>
            <a:ext cx="4041367" cy="3484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852" y="4557612"/>
            <a:ext cx="999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বা ডিভিডি ডিস্কে তথ্য রাখা বা পাঠ করতে লেজার রশ্মি ব্যবহার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3966" y="3267490"/>
            <a:ext cx="4041367" cy="106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93273" y="333430"/>
            <a:ext cx="372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ছবিগুলি কিসের?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692" y="3597266"/>
            <a:ext cx="207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ডিস্ক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5180" y="3598630"/>
            <a:ext cx="2729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ডিভিডি ডিস্ক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067" y="4574203"/>
            <a:ext cx="10921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বা ডিভিডি ড্রাইভের হেড আসলে লেজার বিম তৈরি করার যন্ত্র ছাড়া আর কিছুই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844" y="4576101"/>
            <a:ext cx="818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লেজার বিম এলুমিনিমের পাতে তথ্য সংরক্ষণ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44" y="1323078"/>
            <a:ext cx="2351534" cy="22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7" grpId="0"/>
      <p:bldP spid="8" grpId="0"/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9091" y="353048"/>
            <a:ext cx="954578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সিডি বা ডিভিডি ডিভিডি ডিস্কের জনপ্রিয়তার কারণ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816439" y="1393482"/>
            <a:ext cx="2521527" cy="1080653"/>
          </a:xfrm>
          <a:prstGeom prst="wedgeEllipseCallout">
            <a:avLst>
              <a:gd name="adj1" fmla="val -64484"/>
              <a:gd name="adj2" fmla="val 6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ধারণ ক্ষমিতা অনেক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342902" y="2745403"/>
            <a:ext cx="2262914" cy="969819"/>
          </a:xfrm>
          <a:prstGeom prst="wedgeEllipseCallout">
            <a:avLst>
              <a:gd name="adj1" fmla="val -84075"/>
              <a:gd name="adj2" fmla="val -607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 বহন করা যায়।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427018" y="3546890"/>
            <a:ext cx="2262914" cy="969819"/>
          </a:xfrm>
          <a:prstGeom prst="wedgeEllipseCallout">
            <a:avLst>
              <a:gd name="adj1" fmla="val 97148"/>
              <a:gd name="adj2" fmla="val -4892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অত্যন্ত সহজ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427018" y="1751081"/>
            <a:ext cx="2262914" cy="969819"/>
          </a:xfrm>
          <a:prstGeom prst="wedgeEllipseCallout">
            <a:avLst>
              <a:gd name="adj1" fmla="val 90414"/>
              <a:gd name="adj2" fmla="val 5392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 দাম কম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4" y="2036489"/>
            <a:ext cx="1953492" cy="19953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29577" y="3818254"/>
            <a:ext cx="1377251" cy="239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5093172" y="4438630"/>
            <a:ext cx="2454466" cy="1058357"/>
          </a:xfrm>
          <a:prstGeom prst="wedgeEllipseCallout">
            <a:avLst>
              <a:gd name="adj1" fmla="val -29117"/>
              <a:gd name="adj2" fmla="val -11409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স্থায়ীত্ব বেশি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61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867894" y="946289"/>
            <a:ext cx="2879858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4333" y="1825171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4333" y="4430332"/>
            <a:ext cx="10195058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দুইজনে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18" y="2019735"/>
            <a:ext cx="2495618" cy="24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422" y="5048204"/>
            <a:ext cx="9682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ব্লু-রে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ধারণক্ষমতা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ডিভিডির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08" y="1160443"/>
            <a:ext cx="3495667" cy="3641825"/>
          </a:xfrm>
          <a:prstGeom prst="round2DiagRect">
            <a:avLst>
              <a:gd name="adj1" fmla="val 0"/>
              <a:gd name="adj2" fmla="val 1898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F9FE"/>
              </a:clrFrom>
              <a:clrTo>
                <a:srgbClr val="FA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/>
        </p:blipFill>
        <p:spPr>
          <a:xfrm>
            <a:off x="1576388" y="1160444"/>
            <a:ext cx="3742587" cy="3641825"/>
          </a:xfrm>
          <a:prstGeom prst="round2DiagRect">
            <a:avLst>
              <a:gd name="adj1" fmla="val 1739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36720" y="5111046"/>
            <a:ext cx="396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29063" y="363046"/>
            <a:ext cx="3429000" cy="6572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ব্লু-রে ডিস্ক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14536" r="8273" b="23321"/>
          <a:stretch/>
        </p:blipFill>
        <p:spPr>
          <a:xfrm rot="5400000">
            <a:off x="6638970" y="2126672"/>
            <a:ext cx="4121728" cy="23622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9174" y="2339608"/>
            <a:ext cx="4121727" cy="193633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0311" y="386188"/>
            <a:ext cx="8229599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2000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32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এমবি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পেনড্রাইভ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04" y="1246909"/>
            <a:ext cx="3449782" cy="4121728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 flipH="1">
            <a:off x="3484784" y="1246907"/>
            <a:ext cx="1634836" cy="130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313">
            <a:off x="6228977" y="2426868"/>
            <a:ext cx="3621869" cy="2796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8071">
            <a:off x="3386652" y="2459467"/>
            <a:ext cx="3587711" cy="2122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514">
            <a:off x="1525871" y="1466475"/>
            <a:ext cx="1859552" cy="3925510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699911" y="498457"/>
            <a:ext cx="652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জিবি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ফ্ল্যাশ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0393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9628" y="175224"/>
            <a:ext cx="2776005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702" y="4926560"/>
            <a:ext cx="10753859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মাইক্রোচিপ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8905" r="9817" b="9310"/>
          <a:stretch/>
        </p:blipFill>
        <p:spPr>
          <a:xfrm>
            <a:off x="906888" y="1006221"/>
            <a:ext cx="4450723" cy="3740035"/>
          </a:xfrm>
          <a:prstGeom prst="round2DiagRect">
            <a:avLst>
              <a:gd name="adj1" fmla="val 0"/>
              <a:gd name="adj2" fmla="val 23897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 b="11415"/>
          <a:stretch/>
        </p:blipFill>
        <p:spPr>
          <a:xfrm>
            <a:off x="6009555" y="1006221"/>
            <a:ext cx="4250029" cy="3740035"/>
          </a:xfrm>
          <a:prstGeom prst="round2DiagRect">
            <a:avLst>
              <a:gd name="adj1" fmla="val 25030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062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9255" y="280117"/>
            <a:ext cx="3349138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রিডার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787" y="4905762"/>
            <a:ext cx="11050073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রিডার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9" y="1195690"/>
            <a:ext cx="4719660" cy="3600715"/>
          </a:xfrm>
          <a:prstGeom prst="round2DiagRect">
            <a:avLst>
              <a:gd name="adj1" fmla="val 0"/>
              <a:gd name="adj2" fmla="val 17149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62" y="1215007"/>
            <a:ext cx="4636391" cy="3581398"/>
          </a:xfrm>
          <a:prstGeom prst="round2DiagRect">
            <a:avLst>
              <a:gd name="adj1" fmla="val 0"/>
              <a:gd name="adj2" fmla="val 21306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1" y="1479685"/>
            <a:ext cx="1942011" cy="2694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35" y="1424925"/>
            <a:ext cx="2312421" cy="2873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31" y="1473913"/>
            <a:ext cx="2998822" cy="24668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510" y="4184041"/>
            <a:ext cx="20943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এমপি-৪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7635" y="4216614"/>
            <a:ext cx="20943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15158" y="4220090"/>
            <a:ext cx="20943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স্মার্ট ফোন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4056" y="273647"/>
            <a:ext cx="5084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মেমরি কার্ডের ব্যাবহার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72" y="1495045"/>
            <a:ext cx="2256928" cy="26445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37505" y="4216614"/>
            <a:ext cx="25181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ফোন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7142" y="4902110"/>
            <a:ext cx="7993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মেমরি কার্ডের সবচেয়ে বেশি ব্যাবহার লক্ষ্য যায়।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36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5DDD2"/>
              </a:clrFrom>
              <a:clrTo>
                <a:srgbClr val="E5DD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8" t="44128" r="33645" b="12319"/>
          <a:stretch/>
        </p:blipFill>
        <p:spPr>
          <a:xfrm rot="16200000" flipV="1">
            <a:off x="1690475" y="444688"/>
            <a:ext cx="2375904" cy="22538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5775532" y="2852539"/>
            <a:ext cx="4970629" cy="279563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3795"/>
              </a:lnSpc>
              <a:defRPr/>
            </a:pP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7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ম-শ্রেণী।</a:t>
            </a:r>
          </a:p>
          <a:p>
            <a:pPr algn="ctr">
              <a:defRPr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 বিষয়‌ঃ তথ্য ও যোগাযোগ প্রযুক্তি।</a:t>
            </a:r>
          </a:p>
          <a:p>
            <a:pPr algn="ctr">
              <a:defRPr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 অধ্যয়-দ্বিতীয় ।</a:t>
            </a:r>
          </a:p>
          <a:p>
            <a:pPr algn="ctr">
              <a:defRPr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 সময়ঃ ৫০ মিনিট।</a:t>
            </a:r>
          </a:p>
          <a:p>
            <a:pPr algn="ctr">
              <a:defRPr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 তারিখঃ </a:t>
            </a:r>
            <a:r>
              <a:rPr lang="en-US" sz="3600" smtClean="0">
                <a:ln w="0"/>
                <a:latin typeface="NikoshBAN" pitchFamily="2" charset="0"/>
                <a:cs typeface="NikoshBAN" pitchFamily="2" charset="0"/>
              </a:rPr>
              <a:t>০৩</a:t>
            </a:r>
            <a:r>
              <a:rPr lang="bn-IN" sz="3600" smtClean="0">
                <a:ln w="0"/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০১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২০২০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খ্রিঃ</a:t>
            </a:r>
            <a:endParaRPr lang="bn-BD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45197" y="383638"/>
            <a:ext cx="1824831" cy="2375905"/>
          </a:xfrm>
          <a:prstGeom prst="roundRect">
            <a:avLst>
              <a:gd name="adj" fmla="val 6729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en-US" sz="1505"/>
          </a:p>
        </p:txBody>
      </p:sp>
      <p:sp>
        <p:nvSpPr>
          <p:cNvPr id="5" name="TextBox 4"/>
          <p:cNvSpPr txBox="1"/>
          <p:nvPr/>
        </p:nvSpPr>
        <p:spPr>
          <a:xfrm>
            <a:off x="231820" y="2852539"/>
            <a:ext cx="5318974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95"/>
              </a:lnSpc>
              <a:defRPr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নিজাম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795"/>
              </a:lnSpc>
              <a:defRPr/>
            </a:pP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(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)</a:t>
            </a:r>
            <a:endParaRPr lang="bn-BD" sz="3600" dirty="0">
              <a:ln w="0"/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আগ্রান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বড়াইগ্রাম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, নাটোর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মোবাইল নং ০১৭</a:t>
            </a:r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২২-০৫৪৮১৯</a:t>
            </a:r>
            <a:endParaRPr lang="en-US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E-mail: nizamnishat@gmail.com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.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5620985" y="383638"/>
            <a:ext cx="84356" cy="5690296"/>
          </a:xfrm>
          <a:prstGeom prst="flowChartDecisio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147" y="4260712"/>
            <a:ext cx="107523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সিডি,ডিভিডি,পেনড্রাইভ</a:t>
            </a:r>
            <a:r>
              <a:rPr lang="en-US" sz="3600" b="1" spc="1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3600" b="1" spc="1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কোনটিকে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150" dirty="0">
              <a:ln w="11430">
                <a:noFill/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9" y="1890131"/>
            <a:ext cx="3870614" cy="2180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59" y="2098352"/>
            <a:ext cx="2257425" cy="202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AF9FE"/>
              </a:clrFrom>
              <a:clrTo>
                <a:srgbClr val="FA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/>
        </p:blipFill>
        <p:spPr>
          <a:xfrm>
            <a:off x="4852784" y="2011920"/>
            <a:ext cx="2061606" cy="2006101"/>
          </a:xfrm>
          <a:prstGeom prst="round2DiagRect">
            <a:avLst>
              <a:gd name="adj1" fmla="val 17391"/>
              <a:gd name="adj2" fmla="val 0"/>
            </a:avLst>
          </a:prstGeom>
          <a:noFill/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26147" y="988249"/>
            <a:ext cx="2879858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147" y="1802185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1715" y="235511"/>
            <a:ext cx="2153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মূল্যয়ায়ন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7735" y="1594065"/>
            <a:ext cx="7598535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4470" y="2283526"/>
            <a:ext cx="2227733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সিডি ডিস্ক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2143" y="2295083"/>
            <a:ext cx="2227733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পেন্ড্রাইভ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2142" y="2938605"/>
            <a:ext cx="2227733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4470" y="2935114"/>
            <a:ext cx="2227733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মেমরি কার্ড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7734" y="3777867"/>
            <a:ext cx="8281117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আইবিএম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4470" y="4571201"/>
            <a:ext cx="2227733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১৯৬৫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2141" y="4552282"/>
            <a:ext cx="2227733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১৯৫৬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2140" y="5288584"/>
            <a:ext cx="2227733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১৯৮০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4469" y="5288584"/>
            <a:ext cx="2227733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২০০০</a:t>
            </a:r>
          </a:p>
        </p:txBody>
      </p:sp>
      <p:sp>
        <p:nvSpPr>
          <p:cNvPr id="13" name="Oval 12"/>
          <p:cNvSpPr/>
          <p:nvPr/>
        </p:nvSpPr>
        <p:spPr>
          <a:xfrm>
            <a:off x="8626308" y="335349"/>
            <a:ext cx="1695944" cy="108065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26308" y="311080"/>
            <a:ext cx="1736420" cy="132215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99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5402" y="184310"/>
            <a:ext cx="2153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মূল্যয়ায়ন</a:t>
            </a:r>
            <a:endParaRPr lang="en-US" sz="54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6467" y="342240"/>
            <a:ext cx="1745673" cy="108511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6467" y="342240"/>
            <a:ext cx="1745673" cy="1085119"/>
          </a:xfrm>
          <a:prstGeom prst="ellipse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8199" y="1331947"/>
            <a:ext cx="732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মেগাবাইটের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পেন্ড্রাইভ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40" y="1920053"/>
            <a:ext cx="207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ক. 1956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1761" y="1920053"/>
            <a:ext cx="207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খ.  1980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99850" y="2401708"/>
            <a:ext cx="207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গ. 19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0673" y="2379531"/>
            <a:ext cx="207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ঘ. 2000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3432" y="2914141"/>
            <a:ext cx="7176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জনপ্রিয়তার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27512" y="3569767"/>
            <a:ext cx="28200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7258086" y="3540747"/>
            <a:ext cx="387638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iii..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1213" y="3564374"/>
            <a:ext cx="27783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5802" y="4203947"/>
            <a:ext cx="313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75802" y="4910282"/>
            <a:ext cx="207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,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32237" y="4910282"/>
            <a:ext cx="207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,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5802" y="5582991"/>
            <a:ext cx="207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 , ii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1760" y="5582991"/>
            <a:ext cx="207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,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 ও ii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23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4" grpId="0" animBg="1"/>
      <p:bldP spid="4" grpId="1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588" y="4488283"/>
            <a:ext cx="10960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0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</a:t>
            </a:r>
            <a:r>
              <a:rPr lang="en-US" sz="40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ডিভাইসটি</a:t>
            </a:r>
            <a:r>
              <a:rPr lang="en-US" sz="40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বেছে</a:t>
            </a:r>
            <a:r>
              <a:rPr lang="en-US" sz="40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নেবে</a:t>
            </a:r>
            <a:r>
              <a:rPr lang="en-US" sz="40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9" y="1890131"/>
            <a:ext cx="3870614" cy="2180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59" y="2098352"/>
            <a:ext cx="2257425" cy="2028825"/>
          </a:xfrm>
          <a:prstGeom prst="rect">
            <a:avLst/>
          </a:prstGeom>
        </p:spPr>
      </p:pic>
      <p:sp>
        <p:nvSpPr>
          <p:cNvPr id="7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26147" y="988249"/>
            <a:ext cx="2879858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147" y="1802185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8905" r="9817" b="9310"/>
          <a:stretch/>
        </p:blipFill>
        <p:spPr>
          <a:xfrm>
            <a:off x="4118653" y="2011921"/>
            <a:ext cx="2560620" cy="215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022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9467" r="6363" b="41690"/>
          <a:stretch/>
        </p:blipFill>
        <p:spPr>
          <a:xfrm>
            <a:off x="1219200" y="3048000"/>
            <a:ext cx="94488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50" y="397589"/>
            <a:ext cx="3020722" cy="29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37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1195" y="4554939"/>
            <a:ext cx="3505201" cy="61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4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4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4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45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784" y="4756984"/>
            <a:ext cx="10788216" cy="68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3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83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3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833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3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833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3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833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3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833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3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83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3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83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3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83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3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83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3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833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9525" y="240867"/>
            <a:ext cx="5506261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b="1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baseline="-25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000" b="1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baseline="-25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6000" b="1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baseline="-25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0969" y="4529030"/>
            <a:ext cx="1705655" cy="79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600" dirty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</a:t>
            </a:r>
            <a:endParaRPr lang="en-US" sz="4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052" y="4167143"/>
            <a:ext cx="10637948" cy="127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833" b="1" dirty="0">
                <a:latin typeface="NikoshBAN" panose="02000000000000000000" pitchFamily="2" charset="0"/>
                <a:cs typeface="NikoshBAN" panose="02000000000000000000" pitchFamily="2" charset="0"/>
              </a:rPr>
              <a:t>ঠিক তেমনি কম্পিউটারের তথ্য বা উপাত্ত সিস্টেম ইউনিটের কোথায় জমা রাখে ?</a:t>
            </a:r>
            <a:endParaRPr lang="en-US" sz="383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1686" y="4157264"/>
            <a:ext cx="5184625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মেমরি ও স্টোরেজ ডিভাইসে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5" descr="D:\Rose\Hard Disk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94962" y="808075"/>
            <a:ext cx="2907502" cy="303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Rose\C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9135" y="1751733"/>
            <a:ext cx="1967110" cy="179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Rose\pen driv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7243" y="1569052"/>
            <a:ext cx="2048102" cy="1947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3" grpId="2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Rose\Hard Disk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9377" y="2833845"/>
            <a:ext cx="2907502" cy="303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D:\Rose\pen driv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0176" y="2987807"/>
            <a:ext cx="2635701" cy="2506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08330" y="1747606"/>
            <a:ext cx="5707011" cy="830997"/>
          </a:xfrm>
          <a:prstGeom prst="rect">
            <a:avLst/>
          </a:prstGeom>
          <a:noFill/>
          <a:ln cmpd="dbl"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8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 ও স্টোরেজ ডিভাইস </a:t>
            </a:r>
            <a:endParaRPr lang="en-US" sz="4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226" y="722923"/>
            <a:ext cx="4665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ঠের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094" y="3144982"/>
            <a:ext cx="4652624" cy="262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9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9683C-9530-40DC-8873-A2892D997796}"/>
              </a:ext>
            </a:extLst>
          </p:cNvPr>
          <p:cNvSpPr txBox="1"/>
          <p:nvPr/>
        </p:nvSpPr>
        <p:spPr>
          <a:xfrm>
            <a:off x="819441" y="707693"/>
            <a:ext cx="276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6AC2A-6FCB-4D14-AFBA-7820A131F422}"/>
              </a:ext>
            </a:extLst>
          </p:cNvPr>
          <p:cNvSpPr txBox="1"/>
          <p:nvPr/>
        </p:nvSpPr>
        <p:spPr>
          <a:xfrm>
            <a:off x="1066781" y="1905000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spc="14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4400" spc="14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505" y="1465513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3932" y="3025692"/>
            <a:ext cx="8861741" cy="20774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10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ডিভিডি-এর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জনপ্রিয়তার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10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ফ্লাশ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073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75739" y="1333121"/>
            <a:ext cx="2140052" cy="3930665"/>
            <a:chOff x="1259071" y="1812981"/>
            <a:chExt cx="2560978" cy="45552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071" y="1812981"/>
              <a:ext cx="2553257" cy="331407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598983" y="5690566"/>
              <a:ext cx="221066" cy="677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32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t="2693" r="13561"/>
          <a:stretch/>
        </p:blipFill>
        <p:spPr>
          <a:xfrm>
            <a:off x="2217178" y="1546063"/>
            <a:ext cx="1857174" cy="25110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34104" y="441258"/>
            <a:ext cx="2128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0656" y="4717648"/>
            <a:ext cx="777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940" y="4487485"/>
            <a:ext cx="11075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IBM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কোম্পানী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1956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মেইনফ্রেম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মিনি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হার্ডডিস্কের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417452" y="441258"/>
            <a:ext cx="3348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98413E-6 L 0.40653 -0.006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0700" y="3728660"/>
            <a:ext cx="640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828052"/>
              </p:ext>
            </p:extLst>
          </p:nvPr>
        </p:nvGraphicFramePr>
        <p:xfrm>
          <a:off x="4605562" y="1768116"/>
          <a:ext cx="2452062" cy="1367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879480" imgH="491040" progId="Package">
                  <p:embed/>
                </p:oleObj>
              </mc:Choice>
              <mc:Fallback>
                <p:oleObj name="Packager Shell Object" showAsIcon="1" r:id="rId3" imgW="8794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5562" y="1768116"/>
                        <a:ext cx="2452062" cy="1367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4875" y="467351"/>
            <a:ext cx="3992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5489" y="3832562"/>
            <a:ext cx="136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1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6" y="5298191"/>
            <a:ext cx="11404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৫০০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জিবি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টিবি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8520" y="4387160"/>
            <a:ext cx="265024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৫০০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জিবি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2560" r="15760" b="4640"/>
          <a:stretch/>
        </p:blipFill>
        <p:spPr>
          <a:xfrm>
            <a:off x="1797314" y="748196"/>
            <a:ext cx="2511451" cy="3535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r="16760"/>
          <a:stretch/>
        </p:blipFill>
        <p:spPr>
          <a:xfrm>
            <a:off x="6355080" y="748196"/>
            <a:ext cx="2507794" cy="3681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55081" y="4498147"/>
            <a:ext cx="261507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টিবি</a:t>
            </a:r>
            <a:r>
              <a:rPr lang="en-US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765" y="184871"/>
            <a:ext cx="3062883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206" y="407497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1980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হার্ডডিস্ক-এর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ফ্রিজের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87" y="1395958"/>
            <a:ext cx="5722112" cy="4291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Rectangle 9"/>
          <p:cNvSpPr/>
          <p:nvPr/>
        </p:nvSpPr>
        <p:spPr>
          <a:xfrm>
            <a:off x="1398407" y="5236635"/>
            <a:ext cx="8659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এখনকার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এটে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-1" r="5757" b="-242"/>
          <a:stretch/>
        </p:blipFill>
        <p:spPr>
          <a:xfrm>
            <a:off x="5800910" y="1369828"/>
            <a:ext cx="4605071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7" b="8173"/>
          <a:stretch/>
        </p:blipFill>
        <p:spPr>
          <a:xfrm>
            <a:off x="935372" y="1369828"/>
            <a:ext cx="462854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05063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/>
      <p:bldP spid="7" grpId="1"/>
      <p:bldP spid="13" grpId="0"/>
      <p:bldP spid="13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497"/>
          <a:stretch/>
        </p:blipFill>
        <p:spPr>
          <a:xfrm>
            <a:off x="4654555" y="2041371"/>
            <a:ext cx="2230613" cy="18355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20"/>
          <a:stretch/>
        </p:blipFill>
        <p:spPr>
          <a:xfrm>
            <a:off x="7657108" y="1927475"/>
            <a:ext cx="2348284" cy="19323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68025" y="4679913"/>
            <a:ext cx="860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হার্ডডিস্কের কতগুলো চাকতি থাকে যে গুলোকে প্লটার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1891" y="315040"/>
            <a:ext cx="187036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3" y="1965206"/>
            <a:ext cx="313723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685</Words>
  <Application>Microsoft Office PowerPoint</Application>
  <PresentationFormat>Custom</PresentationFormat>
  <Paragraphs>119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 UDDIN</dc:creator>
  <cp:lastModifiedBy>NIZAM UDDIN</cp:lastModifiedBy>
  <cp:revision>46</cp:revision>
  <dcterms:created xsi:type="dcterms:W3CDTF">2019-12-29T15:05:52Z</dcterms:created>
  <dcterms:modified xsi:type="dcterms:W3CDTF">2020-01-03T07:11:27Z</dcterms:modified>
</cp:coreProperties>
</file>