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8" r:id="rId4"/>
    <p:sldId id="263" r:id="rId5"/>
    <p:sldId id="264" r:id="rId6"/>
    <p:sldId id="265" r:id="rId7"/>
    <p:sldId id="266" r:id="rId8"/>
    <p:sldId id="272" r:id="rId9"/>
    <p:sldId id="273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D70E-F610-43F6-AA34-E94405E466DD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47D1-F97F-4B2B-8BE1-3726BC08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5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FD88-4644-4566-A16C-C050B459E7A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29CD-2C6A-4725-9123-C08938D3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4871" y="534717"/>
            <a:ext cx="812509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0242"/>
            <a:ext cx="10931236" cy="4835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19" y="534717"/>
            <a:ext cx="1236617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8" y="60876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3976255"/>
            <a:ext cx="4724400" cy="241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8" y="1704109"/>
            <a:ext cx="5470245" cy="4682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1704109"/>
            <a:ext cx="4724400" cy="2084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13" y="527067"/>
            <a:ext cx="1236617" cy="7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6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358" y="803402"/>
            <a:ext cx="3893127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4" y="2535388"/>
            <a:ext cx="10695709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ওয়ার্ড প্রসেসর কি ?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ওয়ার্ড প্রসেসর কিভাবে ওপেন করতে হয় 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ওয়ার্ড প্রসেসরে কিভাবে ফাইল ওপেন করতে হয় 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ওয়ার্ড প্রসেসরে কিভাবে ফাইল সেইভ করতে হয় ?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সেইভ করার কিবোর্ড কমান্ড কি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67" y="521063"/>
            <a:ext cx="1236617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8" y="541846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4873" y="509081"/>
            <a:ext cx="482138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030" y="4253010"/>
            <a:ext cx="10654146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হার্ডওয়্যার ও সফটওয়্যার এর নাম লখে নিয়ে আসবে।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96" y="1862582"/>
            <a:ext cx="3228135" cy="2202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96" y="542009"/>
            <a:ext cx="1236617" cy="7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3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8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1711" y="545448"/>
            <a:ext cx="3491346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03" y="4087091"/>
            <a:ext cx="10820400" cy="2554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মাইক্রোসফট ওয়ার্ড ওপেন কর এবং ৫ লাইন লিখ  ?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699661"/>
            <a:ext cx="6774872" cy="226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67" y="542009"/>
            <a:ext cx="1236617" cy="7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69030" y="531215"/>
            <a:ext cx="4558145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5" y="1775572"/>
            <a:ext cx="10834253" cy="4860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12" y="575880"/>
            <a:ext cx="1236617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6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487391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46166" y="386492"/>
            <a:ext cx="11403874" cy="609872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13763" y="2618505"/>
            <a:ext cx="5382492" cy="31700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তথ্য ও যোগাযোগ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অধ্যায়ঃ চতুর্থ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ওয়ার্ড প্রসেসিং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399309"/>
            <a:ext cx="3158837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1" y="1399309"/>
            <a:ext cx="331123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8899" y="2617596"/>
            <a:ext cx="5616689" cy="34803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রশিদ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আছিম,ফুলবাড়ীয়া,ময়মনসিংহ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638" y="490056"/>
            <a:ext cx="1236617" cy="7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9" y="490056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487391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46166" y="384831"/>
            <a:ext cx="11403874" cy="609872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072" y="2024494"/>
            <a:ext cx="4592783" cy="411306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600" r="22200" b="1400"/>
          <a:stretch/>
        </p:blipFill>
        <p:spPr>
          <a:xfrm>
            <a:off x="6483925" y="2076353"/>
            <a:ext cx="4419601" cy="4113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94904" y="530621"/>
            <a:ext cx="7841675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54" y="511204"/>
            <a:ext cx="1236617" cy="79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6" y="528154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7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nimatedTyping.gif~c2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19445" y="1435827"/>
            <a:ext cx="4765967" cy="5108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procesor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7673" y="1482435"/>
            <a:ext cx="4821382" cy="4890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13" y="527561"/>
            <a:ext cx="1236617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0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46166" y="386492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018" y="2152704"/>
            <a:ext cx="8132619" cy="432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413085">
            <a:off x="494331" y="1417783"/>
            <a:ext cx="5140036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আমাদের আজকের পাঠ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9098" y="715600"/>
            <a:ext cx="4059382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84" y="502354"/>
            <a:ext cx="1236617" cy="796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703" y="2244436"/>
            <a:ext cx="10972800" cy="42473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ওয়ার্ড প্রসেসর কি বলতে পারবে।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তথ্য ও যোগাযোগ প্রযুক্তিতে ওয়ার্ড প্রসেসরের গুরুত্ব ব্যাখ্যা করতে পারবে।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কিভাবে ওয়ার্ড প্রসেসরে নতুন ফাইল খোলা ও বন্ধ করা যায় তা বিশ্লেষণ করতে পারবে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418" y="623454"/>
            <a:ext cx="3491346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ফলঃ-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21" y="548937"/>
            <a:ext cx="1236617" cy="79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6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1" y="1413165"/>
            <a:ext cx="4624250" cy="2937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4" y="1338644"/>
            <a:ext cx="5500254" cy="3011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041" y="4886432"/>
            <a:ext cx="497378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বামদিকের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যাবে,কম্পিউটারের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9128" y="4886432"/>
            <a:ext cx="53340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ওয়ার্ডে ফন্ট ঠিক করা।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77" y="529836"/>
            <a:ext cx="1236617" cy="796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542009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5856" y="1155351"/>
            <a:ext cx="9787247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 বোতামগুলো টেপাটেপি কর দেখবে সাদা স্ক্রিনে লেখা বের হতে শুরু করেছে।কোথায় টেপা হলে কী লেখা হয় একটু লক্ষ করতে পার। তবে কয়েকটা বিষয় জানা থাকলে সুবিধা হয়। সেগুলো হলঃ-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856" y="2642524"/>
            <a:ext cx="982287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Shift Key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চেপে ধরে লিখলে বড় হাতের অক্ষরে লেখা হবে,না হয় ছোট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6" y="3972072"/>
            <a:ext cx="982287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একটা লেখা শেষ হওয়ার 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Space Bar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টিপ দিলে একটা খালি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Space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 হবে।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856" y="5338661"/>
            <a:ext cx="982287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একটা পুরো প্যারাগ্রাফ লেখা শেষ 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Enter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বাটন চাপ দিলে নতুন প্যারাগ্রাফ লেখা শুরু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3" y="528671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9817" y="190500"/>
            <a:ext cx="11756572" cy="6764482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352697" y="394855"/>
            <a:ext cx="11403874" cy="6372497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2208" y="1416765"/>
            <a:ext cx="108401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যখন লেখা হয় 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Cursor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লেখার 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নড়িয়ে অন্য জায়গায় নিয়ে গেলে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Cursor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টিও সেখানে যায়,মাউস্টিতে ক্লিক করা হলে সেখান থেকে শুরু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208" y="2615068"/>
            <a:ext cx="1084019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Delete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বোতামটি চাপ 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Cursor-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পরের অংশ মোছা যাবে।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Backspace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বোতামে চাপ 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Cursor-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আগের অংশ মোছা যাবে।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208" y="4152601"/>
            <a:ext cx="1084019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Control,Alt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Function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গুলো দিয়ে আরও অনেক কিছু করা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09" y="5474015"/>
            <a:ext cx="1068779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 যতটুকু লিখা হবে ততটুকু ব্যবহারের জন্য ২য় ধাপে যেতে পারা যায়। যতটুকু লিখা যায় ততটুকু সংরক্ষণ করা,কম্পিউটারের 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Save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91" y="490418"/>
            <a:ext cx="1236617" cy="7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1" y="517952"/>
            <a:ext cx="1236617" cy="79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362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HPS9N72</dc:creator>
  <cp:lastModifiedBy>HPS9N72</cp:lastModifiedBy>
  <cp:revision>30</cp:revision>
  <dcterms:created xsi:type="dcterms:W3CDTF">2019-12-28T14:00:41Z</dcterms:created>
  <dcterms:modified xsi:type="dcterms:W3CDTF">2020-01-03T06:11:07Z</dcterms:modified>
</cp:coreProperties>
</file>