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72" r:id="rId13"/>
    <p:sldId id="266" r:id="rId14"/>
    <p:sldId id="267" r:id="rId15"/>
    <p:sldId id="268" r:id="rId16"/>
    <p:sldId id="269" r:id="rId17"/>
    <p:sldId id="270" r:id="rId18"/>
    <p:sldId id="271" r:id="rId19"/>
    <p:sldId id="274" r:id="rId20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E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94" autoAdjust="0"/>
    <p:restoredTop sz="94660"/>
  </p:normalViewPr>
  <p:slideViewPr>
    <p:cSldViewPr>
      <p:cViewPr varScale="1">
        <p:scale>
          <a:sx n="84" d="100"/>
          <a:sy n="84" d="100"/>
        </p:scale>
        <p:origin x="660" y="54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96AD91-0BD6-4F37-97A7-73DD1A5C802C}" type="doc">
      <dgm:prSet loTypeId="urn:microsoft.com/office/officeart/2005/8/layout/orgChart1" loCatId="hierarchy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22129E41-B004-49CD-805A-790332DC840F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গতি</a:t>
          </a:r>
          <a:r>
            <a:rPr lang="bn-BD" sz="3100" dirty="0" smtClean="0">
              <a:latin typeface="NikoshBAN" pitchFamily="2" charset="0"/>
              <a:cs typeface="NikoshBAN" pitchFamily="2" charset="0"/>
            </a:rPr>
            <a:t> </a:t>
          </a:r>
          <a:endParaRPr lang="en-US" sz="3100" dirty="0">
            <a:latin typeface="NikoshBAN" pitchFamily="2" charset="0"/>
            <a:cs typeface="NikoshBAN" pitchFamily="2" charset="0"/>
          </a:endParaRPr>
        </a:p>
      </dgm:t>
    </dgm:pt>
    <dgm:pt modelId="{492B7F1C-AD94-49DA-97C2-0AE558E2B54E}" type="parTrans" cxnId="{9ABF656E-3FB6-4F1A-A7B1-98871AA08B69}">
      <dgm:prSet/>
      <dgm:spPr/>
      <dgm:t>
        <a:bodyPr/>
        <a:lstStyle/>
        <a:p>
          <a:endParaRPr lang="en-US"/>
        </a:p>
      </dgm:t>
    </dgm:pt>
    <dgm:pt modelId="{823CF47F-0F63-4308-8DF5-5249CD057296}" type="sibTrans" cxnId="{9ABF656E-3FB6-4F1A-A7B1-98871AA08B69}">
      <dgm:prSet/>
      <dgm:spPr/>
      <dgm:t>
        <a:bodyPr/>
        <a:lstStyle/>
        <a:p>
          <a:endParaRPr lang="en-US"/>
        </a:p>
      </dgm:t>
    </dgm:pt>
    <dgm:pt modelId="{6DA4836F-25DB-4A76-A95A-DC4DD4DDF070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চলন গতি</a:t>
          </a:r>
          <a:endParaRPr lang="en-US" dirty="0"/>
        </a:p>
      </dgm:t>
    </dgm:pt>
    <dgm:pt modelId="{ED2EEC2D-84D3-46C7-B9D6-CDFBB2AFE1F7}" type="parTrans" cxnId="{50E6615F-E558-45B2-983F-A7D722954110}">
      <dgm:prSet/>
      <dgm:spPr/>
      <dgm:t>
        <a:bodyPr/>
        <a:lstStyle/>
        <a:p>
          <a:endParaRPr lang="en-US"/>
        </a:p>
      </dgm:t>
    </dgm:pt>
    <dgm:pt modelId="{A341F30D-687C-4BD0-AF72-6F67FF9FFFF2}" type="sibTrans" cxnId="{50E6615F-E558-45B2-983F-A7D722954110}">
      <dgm:prSet/>
      <dgm:spPr/>
      <dgm:t>
        <a:bodyPr/>
        <a:lstStyle/>
        <a:p>
          <a:endParaRPr lang="en-US"/>
        </a:p>
      </dgm:t>
    </dgm:pt>
    <dgm:pt modelId="{5C1FE060-06BE-43A7-AFD6-47C760341B76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ঘূর্ণন গতি</a:t>
          </a:r>
          <a:endParaRPr lang="en-US" dirty="0"/>
        </a:p>
      </dgm:t>
    </dgm:pt>
    <dgm:pt modelId="{6AFE809B-31AE-432A-9259-8ACD0EE3CA63}" type="parTrans" cxnId="{E05163AD-3170-4EA7-8B05-AA6BBA8899D3}">
      <dgm:prSet/>
      <dgm:spPr/>
      <dgm:t>
        <a:bodyPr/>
        <a:lstStyle/>
        <a:p>
          <a:endParaRPr lang="en-US"/>
        </a:p>
      </dgm:t>
    </dgm:pt>
    <dgm:pt modelId="{5CB89658-1EB7-4287-8B10-11E4BA9FE123}" type="sibTrans" cxnId="{E05163AD-3170-4EA7-8B05-AA6BBA8899D3}">
      <dgm:prSet/>
      <dgm:spPr/>
      <dgm:t>
        <a:bodyPr/>
        <a:lstStyle/>
        <a:p>
          <a:endParaRPr lang="en-US"/>
        </a:p>
      </dgm:t>
    </dgm:pt>
    <dgm:pt modelId="{8AA9CA72-07F9-4411-A7F2-011606E4557F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জটিল গতি</a:t>
          </a:r>
          <a:endParaRPr lang="en-US" dirty="0"/>
        </a:p>
      </dgm:t>
    </dgm:pt>
    <dgm:pt modelId="{82F8F1D8-C354-4214-9461-06FCDFEA30C3}" type="parTrans" cxnId="{62CE6B0E-C204-40AD-8F2F-4231F4354E27}">
      <dgm:prSet/>
      <dgm:spPr/>
      <dgm:t>
        <a:bodyPr/>
        <a:lstStyle/>
        <a:p>
          <a:endParaRPr lang="en-US"/>
        </a:p>
      </dgm:t>
    </dgm:pt>
    <dgm:pt modelId="{A83BF897-9EF6-422D-853D-AF5DCFDE7151}" type="sibTrans" cxnId="{62CE6B0E-C204-40AD-8F2F-4231F4354E27}">
      <dgm:prSet/>
      <dgm:spPr/>
      <dgm:t>
        <a:bodyPr/>
        <a:lstStyle/>
        <a:p>
          <a:endParaRPr lang="en-US"/>
        </a:p>
      </dgm:t>
    </dgm:pt>
    <dgm:pt modelId="{47BA6AE6-83DE-4907-B73E-E5F8FD10CA50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দোলন গতি</a:t>
          </a:r>
          <a:endParaRPr lang="en-US" dirty="0"/>
        </a:p>
      </dgm:t>
    </dgm:pt>
    <dgm:pt modelId="{F0479B57-9DB8-4C71-A436-664FE3D8EB9E}" type="parTrans" cxnId="{34730955-FF27-4887-974E-4F6685D16F42}">
      <dgm:prSet/>
      <dgm:spPr/>
      <dgm:t>
        <a:bodyPr/>
        <a:lstStyle/>
        <a:p>
          <a:endParaRPr lang="en-US"/>
        </a:p>
      </dgm:t>
    </dgm:pt>
    <dgm:pt modelId="{89B47288-7DFB-452E-B2F0-C8048E9E9E06}" type="sibTrans" cxnId="{34730955-FF27-4887-974E-4F6685D16F42}">
      <dgm:prSet/>
      <dgm:spPr/>
      <dgm:t>
        <a:bodyPr/>
        <a:lstStyle/>
        <a:p>
          <a:endParaRPr lang="en-US"/>
        </a:p>
      </dgm:t>
    </dgm:pt>
    <dgm:pt modelId="{68DB69DC-746C-448D-84E6-2F83FE71EBDF}">
      <dgm:prSet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পর্যাবৃত্ত গতি</a:t>
          </a:r>
          <a:endParaRPr lang="en-US" dirty="0"/>
        </a:p>
      </dgm:t>
    </dgm:pt>
    <dgm:pt modelId="{36CC0242-A410-4593-9B43-586F8F39E473}" type="parTrans" cxnId="{4166EC1E-A1B1-4178-A225-74FD58EB6E9C}">
      <dgm:prSet/>
      <dgm:spPr/>
      <dgm:t>
        <a:bodyPr/>
        <a:lstStyle/>
        <a:p>
          <a:endParaRPr lang="en-US"/>
        </a:p>
      </dgm:t>
    </dgm:pt>
    <dgm:pt modelId="{E9FABA3F-5CD1-451A-AD01-EA401D3A57CE}" type="sibTrans" cxnId="{4166EC1E-A1B1-4178-A225-74FD58EB6E9C}">
      <dgm:prSet/>
      <dgm:spPr/>
      <dgm:t>
        <a:bodyPr/>
        <a:lstStyle/>
        <a:p>
          <a:endParaRPr lang="en-US"/>
        </a:p>
      </dgm:t>
    </dgm:pt>
    <dgm:pt modelId="{9653DDE3-D6A4-4EA8-9C73-B33F46F30DB3}" type="pres">
      <dgm:prSet presAssocID="{4396AD91-0BD6-4F37-97A7-73DD1A5C80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DBCAF4B-5BF3-4A79-819D-555B40D7D0A8}" type="pres">
      <dgm:prSet presAssocID="{22129E41-B004-49CD-805A-790332DC840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B93197B-05B2-4217-9AC1-6E0456EF2E0D}" type="pres">
      <dgm:prSet presAssocID="{22129E41-B004-49CD-805A-790332DC840F}" presName="rootComposite1" presStyleCnt="0"/>
      <dgm:spPr/>
      <dgm:t>
        <a:bodyPr/>
        <a:lstStyle/>
        <a:p>
          <a:endParaRPr lang="en-US"/>
        </a:p>
      </dgm:t>
    </dgm:pt>
    <dgm:pt modelId="{E80FA9D8-A819-4E24-AA61-2E0732E71599}" type="pres">
      <dgm:prSet presAssocID="{22129E41-B004-49CD-805A-790332DC840F}" presName="rootText1" presStyleLbl="node0" presStyleIdx="0" presStyleCnt="1" custLinFactNeighborX="-547" custLinFactNeighborY="-811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8744A0-9EA5-4F93-A7BD-029E12582E32}" type="pres">
      <dgm:prSet presAssocID="{22129E41-B004-49CD-805A-790332DC840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A1DA002-E050-489B-B8AA-A5873DB34AEE}" type="pres">
      <dgm:prSet presAssocID="{22129E41-B004-49CD-805A-790332DC840F}" presName="hierChild2" presStyleCnt="0"/>
      <dgm:spPr/>
      <dgm:t>
        <a:bodyPr/>
        <a:lstStyle/>
        <a:p>
          <a:endParaRPr lang="en-US"/>
        </a:p>
      </dgm:t>
    </dgm:pt>
    <dgm:pt modelId="{D84C0BD1-4373-4203-9F3B-CE7AADD4E65C}" type="pres">
      <dgm:prSet presAssocID="{ED2EEC2D-84D3-46C7-B9D6-CDFBB2AFE1F7}" presName="Name37" presStyleLbl="parChTrans1D2" presStyleIdx="0" presStyleCnt="5"/>
      <dgm:spPr/>
      <dgm:t>
        <a:bodyPr/>
        <a:lstStyle/>
        <a:p>
          <a:endParaRPr lang="en-US"/>
        </a:p>
      </dgm:t>
    </dgm:pt>
    <dgm:pt modelId="{9D8A9AFB-EEE2-4A20-8439-E500D35B5603}" type="pres">
      <dgm:prSet presAssocID="{6DA4836F-25DB-4A76-A95A-DC4DD4DDF07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FDDC1543-1C4E-4633-9504-D65BA44A951D}" type="pres">
      <dgm:prSet presAssocID="{6DA4836F-25DB-4A76-A95A-DC4DD4DDF070}" presName="rootComposite" presStyleCnt="0"/>
      <dgm:spPr/>
      <dgm:t>
        <a:bodyPr/>
        <a:lstStyle/>
        <a:p>
          <a:endParaRPr lang="en-US"/>
        </a:p>
      </dgm:t>
    </dgm:pt>
    <dgm:pt modelId="{EF3F84B0-E879-429D-8F6C-94C94B6D6F00}" type="pres">
      <dgm:prSet presAssocID="{6DA4836F-25DB-4A76-A95A-DC4DD4DDF070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5A581E-AD69-4712-9666-FFAEB7886D37}" type="pres">
      <dgm:prSet presAssocID="{6DA4836F-25DB-4A76-A95A-DC4DD4DDF070}" presName="rootConnector" presStyleLbl="node2" presStyleIdx="0" presStyleCnt="5"/>
      <dgm:spPr/>
      <dgm:t>
        <a:bodyPr/>
        <a:lstStyle/>
        <a:p>
          <a:endParaRPr lang="en-US"/>
        </a:p>
      </dgm:t>
    </dgm:pt>
    <dgm:pt modelId="{647642E2-D7A7-4377-AC5D-A8A4DEEDEA29}" type="pres">
      <dgm:prSet presAssocID="{6DA4836F-25DB-4A76-A95A-DC4DD4DDF070}" presName="hierChild4" presStyleCnt="0"/>
      <dgm:spPr/>
      <dgm:t>
        <a:bodyPr/>
        <a:lstStyle/>
        <a:p>
          <a:endParaRPr lang="en-US"/>
        </a:p>
      </dgm:t>
    </dgm:pt>
    <dgm:pt modelId="{65AEDC38-8A6C-4236-A168-51C79A2C649A}" type="pres">
      <dgm:prSet presAssocID="{6DA4836F-25DB-4A76-A95A-DC4DD4DDF070}" presName="hierChild5" presStyleCnt="0"/>
      <dgm:spPr/>
      <dgm:t>
        <a:bodyPr/>
        <a:lstStyle/>
        <a:p>
          <a:endParaRPr lang="en-US"/>
        </a:p>
      </dgm:t>
    </dgm:pt>
    <dgm:pt modelId="{2C1C9B71-E797-45DD-BE33-3F3E8AF1AFD4}" type="pres">
      <dgm:prSet presAssocID="{6AFE809B-31AE-432A-9259-8ACD0EE3CA63}" presName="Name37" presStyleLbl="parChTrans1D2" presStyleIdx="1" presStyleCnt="5"/>
      <dgm:spPr/>
      <dgm:t>
        <a:bodyPr/>
        <a:lstStyle/>
        <a:p>
          <a:endParaRPr lang="en-US"/>
        </a:p>
      </dgm:t>
    </dgm:pt>
    <dgm:pt modelId="{2506B706-52CB-40A4-8B51-B3AB5C4C03AE}" type="pres">
      <dgm:prSet presAssocID="{5C1FE060-06BE-43A7-AFD6-47C760341B76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F75B0A6-CF00-4F82-8B90-1F622934DCAD}" type="pres">
      <dgm:prSet presAssocID="{5C1FE060-06BE-43A7-AFD6-47C760341B76}" presName="rootComposite" presStyleCnt="0"/>
      <dgm:spPr/>
      <dgm:t>
        <a:bodyPr/>
        <a:lstStyle/>
        <a:p>
          <a:endParaRPr lang="en-US"/>
        </a:p>
      </dgm:t>
    </dgm:pt>
    <dgm:pt modelId="{5407098A-E54D-4833-8360-7340BE92F47D}" type="pres">
      <dgm:prSet presAssocID="{5C1FE060-06BE-43A7-AFD6-47C760341B76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4E80986-BE96-4EEA-96FE-F01B15A6984C}" type="pres">
      <dgm:prSet presAssocID="{5C1FE060-06BE-43A7-AFD6-47C760341B76}" presName="rootConnector" presStyleLbl="node2" presStyleIdx="1" presStyleCnt="5"/>
      <dgm:spPr/>
      <dgm:t>
        <a:bodyPr/>
        <a:lstStyle/>
        <a:p>
          <a:endParaRPr lang="en-US"/>
        </a:p>
      </dgm:t>
    </dgm:pt>
    <dgm:pt modelId="{13CBEE21-C126-4B73-BCAA-8DA2AC6B88E2}" type="pres">
      <dgm:prSet presAssocID="{5C1FE060-06BE-43A7-AFD6-47C760341B76}" presName="hierChild4" presStyleCnt="0"/>
      <dgm:spPr/>
      <dgm:t>
        <a:bodyPr/>
        <a:lstStyle/>
        <a:p>
          <a:endParaRPr lang="en-US"/>
        </a:p>
      </dgm:t>
    </dgm:pt>
    <dgm:pt modelId="{5DB5344F-4549-4B0F-903E-680CD9894939}" type="pres">
      <dgm:prSet presAssocID="{5C1FE060-06BE-43A7-AFD6-47C760341B76}" presName="hierChild5" presStyleCnt="0"/>
      <dgm:spPr/>
      <dgm:t>
        <a:bodyPr/>
        <a:lstStyle/>
        <a:p>
          <a:endParaRPr lang="en-US"/>
        </a:p>
      </dgm:t>
    </dgm:pt>
    <dgm:pt modelId="{980FEACD-66DD-4A87-A8EC-6647C3ED8113}" type="pres">
      <dgm:prSet presAssocID="{82F8F1D8-C354-4214-9461-06FCDFEA30C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27E3010-3B59-4814-9B0F-F642B46EF327}" type="pres">
      <dgm:prSet presAssocID="{8AA9CA72-07F9-4411-A7F2-011606E4557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20CB9F56-CFEF-4AF4-A720-EA9A88BCAEC5}" type="pres">
      <dgm:prSet presAssocID="{8AA9CA72-07F9-4411-A7F2-011606E4557F}" presName="rootComposite" presStyleCnt="0"/>
      <dgm:spPr/>
      <dgm:t>
        <a:bodyPr/>
        <a:lstStyle/>
        <a:p>
          <a:endParaRPr lang="en-US"/>
        </a:p>
      </dgm:t>
    </dgm:pt>
    <dgm:pt modelId="{CF3FE1A8-00E2-4C3E-8030-27FA6D0F762B}" type="pres">
      <dgm:prSet presAssocID="{8AA9CA72-07F9-4411-A7F2-011606E4557F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C4B69D-BA89-4E2A-A922-2442C24E9559}" type="pres">
      <dgm:prSet presAssocID="{8AA9CA72-07F9-4411-A7F2-011606E4557F}" presName="rootConnector" presStyleLbl="node2" presStyleIdx="2" presStyleCnt="5"/>
      <dgm:spPr/>
      <dgm:t>
        <a:bodyPr/>
        <a:lstStyle/>
        <a:p>
          <a:endParaRPr lang="en-US"/>
        </a:p>
      </dgm:t>
    </dgm:pt>
    <dgm:pt modelId="{190754C9-BB1A-458E-8815-B811C30022A4}" type="pres">
      <dgm:prSet presAssocID="{8AA9CA72-07F9-4411-A7F2-011606E4557F}" presName="hierChild4" presStyleCnt="0"/>
      <dgm:spPr/>
      <dgm:t>
        <a:bodyPr/>
        <a:lstStyle/>
        <a:p>
          <a:endParaRPr lang="en-US"/>
        </a:p>
      </dgm:t>
    </dgm:pt>
    <dgm:pt modelId="{A50364B6-7D62-4466-AAC7-72361F269FF7}" type="pres">
      <dgm:prSet presAssocID="{8AA9CA72-07F9-4411-A7F2-011606E4557F}" presName="hierChild5" presStyleCnt="0"/>
      <dgm:spPr/>
      <dgm:t>
        <a:bodyPr/>
        <a:lstStyle/>
        <a:p>
          <a:endParaRPr lang="en-US"/>
        </a:p>
      </dgm:t>
    </dgm:pt>
    <dgm:pt modelId="{8FF3D8A9-3118-466E-BA01-0FD8172C65C9}" type="pres">
      <dgm:prSet presAssocID="{36CC0242-A410-4593-9B43-586F8F39E473}" presName="Name37" presStyleLbl="parChTrans1D2" presStyleIdx="3" presStyleCnt="5"/>
      <dgm:spPr/>
      <dgm:t>
        <a:bodyPr/>
        <a:lstStyle/>
        <a:p>
          <a:endParaRPr lang="en-US"/>
        </a:p>
      </dgm:t>
    </dgm:pt>
    <dgm:pt modelId="{C5B4B846-6E6A-4FFE-A252-7980B1EEF303}" type="pres">
      <dgm:prSet presAssocID="{68DB69DC-746C-448D-84E6-2F83FE71EB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98AA675-C0EB-4C7A-B1D7-61E49FCAB2FD}" type="pres">
      <dgm:prSet presAssocID="{68DB69DC-746C-448D-84E6-2F83FE71EBDF}" presName="rootComposite" presStyleCnt="0"/>
      <dgm:spPr/>
      <dgm:t>
        <a:bodyPr/>
        <a:lstStyle/>
        <a:p>
          <a:endParaRPr lang="en-US"/>
        </a:p>
      </dgm:t>
    </dgm:pt>
    <dgm:pt modelId="{EA58843C-5AFB-49F9-B63B-A962C7AF354A}" type="pres">
      <dgm:prSet presAssocID="{68DB69DC-746C-448D-84E6-2F83FE71EBDF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96F844-6B14-47BC-A7F3-D01D20B4E0DF}" type="pres">
      <dgm:prSet presAssocID="{68DB69DC-746C-448D-84E6-2F83FE71EBDF}" presName="rootConnector" presStyleLbl="node2" presStyleIdx="3" presStyleCnt="5"/>
      <dgm:spPr/>
      <dgm:t>
        <a:bodyPr/>
        <a:lstStyle/>
        <a:p>
          <a:endParaRPr lang="en-US"/>
        </a:p>
      </dgm:t>
    </dgm:pt>
    <dgm:pt modelId="{EDD41D58-2A0A-41EC-9416-6AA12CAC474C}" type="pres">
      <dgm:prSet presAssocID="{68DB69DC-746C-448D-84E6-2F83FE71EBDF}" presName="hierChild4" presStyleCnt="0"/>
      <dgm:spPr/>
      <dgm:t>
        <a:bodyPr/>
        <a:lstStyle/>
        <a:p>
          <a:endParaRPr lang="en-US"/>
        </a:p>
      </dgm:t>
    </dgm:pt>
    <dgm:pt modelId="{19119981-B8B4-4B65-8CC0-0D3E3C1B1AF2}" type="pres">
      <dgm:prSet presAssocID="{68DB69DC-746C-448D-84E6-2F83FE71EBDF}" presName="hierChild5" presStyleCnt="0"/>
      <dgm:spPr/>
      <dgm:t>
        <a:bodyPr/>
        <a:lstStyle/>
        <a:p>
          <a:endParaRPr lang="en-US"/>
        </a:p>
      </dgm:t>
    </dgm:pt>
    <dgm:pt modelId="{7EE9E859-15DD-49C1-94F5-223514138224}" type="pres">
      <dgm:prSet presAssocID="{F0479B57-9DB8-4C71-A436-664FE3D8EB9E}" presName="Name37" presStyleLbl="parChTrans1D2" presStyleIdx="4" presStyleCnt="5"/>
      <dgm:spPr/>
      <dgm:t>
        <a:bodyPr/>
        <a:lstStyle/>
        <a:p>
          <a:endParaRPr lang="en-US"/>
        </a:p>
      </dgm:t>
    </dgm:pt>
    <dgm:pt modelId="{906D69BF-C264-41F3-9E1C-F7FD99198A1E}" type="pres">
      <dgm:prSet presAssocID="{47BA6AE6-83DE-4907-B73E-E5F8FD10CA5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58C0259-E964-4B31-8EFE-9173F9E5B076}" type="pres">
      <dgm:prSet presAssocID="{47BA6AE6-83DE-4907-B73E-E5F8FD10CA50}" presName="rootComposite" presStyleCnt="0"/>
      <dgm:spPr/>
      <dgm:t>
        <a:bodyPr/>
        <a:lstStyle/>
        <a:p>
          <a:endParaRPr lang="en-US"/>
        </a:p>
      </dgm:t>
    </dgm:pt>
    <dgm:pt modelId="{D7D28501-144B-4841-81CE-3F28ACF9DF46}" type="pres">
      <dgm:prSet presAssocID="{47BA6AE6-83DE-4907-B73E-E5F8FD10CA50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044A84-22F2-49A7-9FB5-42078FBA1C52}" type="pres">
      <dgm:prSet presAssocID="{47BA6AE6-83DE-4907-B73E-E5F8FD10CA50}" presName="rootConnector" presStyleLbl="node2" presStyleIdx="4" presStyleCnt="5"/>
      <dgm:spPr/>
      <dgm:t>
        <a:bodyPr/>
        <a:lstStyle/>
        <a:p>
          <a:endParaRPr lang="en-US"/>
        </a:p>
      </dgm:t>
    </dgm:pt>
    <dgm:pt modelId="{5C69D285-413A-4B70-AFAF-0614E252EDE1}" type="pres">
      <dgm:prSet presAssocID="{47BA6AE6-83DE-4907-B73E-E5F8FD10CA50}" presName="hierChild4" presStyleCnt="0"/>
      <dgm:spPr/>
      <dgm:t>
        <a:bodyPr/>
        <a:lstStyle/>
        <a:p>
          <a:endParaRPr lang="en-US"/>
        </a:p>
      </dgm:t>
    </dgm:pt>
    <dgm:pt modelId="{8DEE3599-21CD-471E-B03A-EAECB09AFD84}" type="pres">
      <dgm:prSet presAssocID="{47BA6AE6-83DE-4907-B73E-E5F8FD10CA50}" presName="hierChild5" presStyleCnt="0"/>
      <dgm:spPr/>
      <dgm:t>
        <a:bodyPr/>
        <a:lstStyle/>
        <a:p>
          <a:endParaRPr lang="en-US"/>
        </a:p>
      </dgm:t>
    </dgm:pt>
    <dgm:pt modelId="{6AC20C10-621E-4E15-BFA1-1AF6FF430F2D}" type="pres">
      <dgm:prSet presAssocID="{22129E41-B004-49CD-805A-790332DC840F}" presName="hierChild3" presStyleCnt="0"/>
      <dgm:spPr/>
      <dgm:t>
        <a:bodyPr/>
        <a:lstStyle/>
        <a:p>
          <a:endParaRPr lang="en-US"/>
        </a:p>
      </dgm:t>
    </dgm:pt>
  </dgm:ptLst>
  <dgm:cxnLst>
    <dgm:cxn modelId="{8B055C28-7608-4C29-B5B7-56B0E7A6DB86}" type="presOf" srcId="{F0479B57-9DB8-4C71-A436-664FE3D8EB9E}" destId="{7EE9E859-15DD-49C1-94F5-223514138224}" srcOrd="0" destOrd="0" presId="urn:microsoft.com/office/officeart/2005/8/layout/orgChart1"/>
    <dgm:cxn modelId="{A071682A-D4BE-4AEF-AA83-65D6F4527889}" type="presOf" srcId="{6AFE809B-31AE-432A-9259-8ACD0EE3CA63}" destId="{2C1C9B71-E797-45DD-BE33-3F3E8AF1AFD4}" srcOrd="0" destOrd="0" presId="urn:microsoft.com/office/officeart/2005/8/layout/orgChart1"/>
    <dgm:cxn modelId="{B46653B2-C1AC-4649-BAC6-24C24E0776EE}" type="presOf" srcId="{47BA6AE6-83DE-4907-B73E-E5F8FD10CA50}" destId="{D7D28501-144B-4841-81CE-3F28ACF9DF46}" srcOrd="0" destOrd="0" presId="urn:microsoft.com/office/officeart/2005/8/layout/orgChart1"/>
    <dgm:cxn modelId="{50E6615F-E558-45B2-983F-A7D722954110}" srcId="{22129E41-B004-49CD-805A-790332DC840F}" destId="{6DA4836F-25DB-4A76-A95A-DC4DD4DDF070}" srcOrd="0" destOrd="0" parTransId="{ED2EEC2D-84D3-46C7-B9D6-CDFBB2AFE1F7}" sibTransId="{A341F30D-687C-4BD0-AF72-6F67FF9FFFF2}"/>
    <dgm:cxn modelId="{46D7F070-382C-40C7-86F9-6351B0D335F5}" type="presOf" srcId="{68DB69DC-746C-448D-84E6-2F83FE71EBDF}" destId="{F096F844-6B14-47BC-A7F3-D01D20B4E0DF}" srcOrd="1" destOrd="0" presId="urn:microsoft.com/office/officeart/2005/8/layout/orgChart1"/>
    <dgm:cxn modelId="{B8548EF0-B971-4A37-BDE2-5D9373940748}" type="presOf" srcId="{6DA4836F-25DB-4A76-A95A-DC4DD4DDF070}" destId="{A85A581E-AD69-4712-9666-FFAEB7886D37}" srcOrd="1" destOrd="0" presId="urn:microsoft.com/office/officeart/2005/8/layout/orgChart1"/>
    <dgm:cxn modelId="{8A2619C4-CE78-450B-B470-C13A73FC1E1D}" type="presOf" srcId="{4396AD91-0BD6-4F37-97A7-73DD1A5C802C}" destId="{9653DDE3-D6A4-4EA8-9C73-B33F46F30DB3}" srcOrd="0" destOrd="0" presId="urn:microsoft.com/office/officeart/2005/8/layout/orgChart1"/>
    <dgm:cxn modelId="{650843C9-AB63-4C86-A94D-B644FA54B989}" type="presOf" srcId="{6DA4836F-25DB-4A76-A95A-DC4DD4DDF070}" destId="{EF3F84B0-E879-429D-8F6C-94C94B6D6F00}" srcOrd="0" destOrd="0" presId="urn:microsoft.com/office/officeart/2005/8/layout/orgChart1"/>
    <dgm:cxn modelId="{167913C3-ADDE-41E5-BA52-3CA7AD10CD9E}" type="presOf" srcId="{22129E41-B004-49CD-805A-790332DC840F}" destId="{FE8744A0-9EA5-4F93-A7BD-029E12582E32}" srcOrd="1" destOrd="0" presId="urn:microsoft.com/office/officeart/2005/8/layout/orgChart1"/>
    <dgm:cxn modelId="{01C2815A-7458-43D2-97D9-5AF0F0EBC258}" type="presOf" srcId="{22129E41-B004-49CD-805A-790332DC840F}" destId="{E80FA9D8-A819-4E24-AA61-2E0732E71599}" srcOrd="0" destOrd="0" presId="urn:microsoft.com/office/officeart/2005/8/layout/orgChart1"/>
    <dgm:cxn modelId="{609DD329-5EB2-4B59-8AF4-C1F83E78029B}" type="presOf" srcId="{36CC0242-A410-4593-9B43-586F8F39E473}" destId="{8FF3D8A9-3118-466E-BA01-0FD8172C65C9}" srcOrd="0" destOrd="0" presId="urn:microsoft.com/office/officeart/2005/8/layout/orgChart1"/>
    <dgm:cxn modelId="{0588E396-E1BE-442B-B69C-DD00FBA21F90}" type="presOf" srcId="{5C1FE060-06BE-43A7-AFD6-47C760341B76}" destId="{F4E80986-BE96-4EEA-96FE-F01B15A6984C}" srcOrd="1" destOrd="0" presId="urn:microsoft.com/office/officeart/2005/8/layout/orgChart1"/>
    <dgm:cxn modelId="{39990DB5-FECF-4BC4-80E2-2F521A8D2C0B}" type="presOf" srcId="{8AA9CA72-07F9-4411-A7F2-011606E4557F}" destId="{CF3FE1A8-00E2-4C3E-8030-27FA6D0F762B}" srcOrd="0" destOrd="0" presId="urn:microsoft.com/office/officeart/2005/8/layout/orgChart1"/>
    <dgm:cxn modelId="{06456527-105C-4289-9EEB-372A6D9D240C}" type="presOf" srcId="{ED2EEC2D-84D3-46C7-B9D6-CDFBB2AFE1F7}" destId="{D84C0BD1-4373-4203-9F3B-CE7AADD4E65C}" srcOrd="0" destOrd="0" presId="urn:microsoft.com/office/officeart/2005/8/layout/orgChart1"/>
    <dgm:cxn modelId="{C31DDF00-6539-47BB-97BD-8A2E27F6CB24}" type="presOf" srcId="{82F8F1D8-C354-4214-9461-06FCDFEA30C3}" destId="{980FEACD-66DD-4A87-A8EC-6647C3ED8113}" srcOrd="0" destOrd="0" presId="urn:microsoft.com/office/officeart/2005/8/layout/orgChart1"/>
    <dgm:cxn modelId="{9ABF656E-3FB6-4F1A-A7B1-98871AA08B69}" srcId="{4396AD91-0BD6-4F37-97A7-73DD1A5C802C}" destId="{22129E41-B004-49CD-805A-790332DC840F}" srcOrd="0" destOrd="0" parTransId="{492B7F1C-AD94-49DA-97C2-0AE558E2B54E}" sibTransId="{823CF47F-0F63-4308-8DF5-5249CD057296}"/>
    <dgm:cxn modelId="{6B39B9C3-1B11-4E2E-AC57-5DBCFAB848C7}" type="presOf" srcId="{47BA6AE6-83DE-4907-B73E-E5F8FD10CA50}" destId="{90044A84-22F2-49A7-9FB5-42078FBA1C52}" srcOrd="1" destOrd="0" presId="urn:microsoft.com/office/officeart/2005/8/layout/orgChart1"/>
    <dgm:cxn modelId="{2351D533-EB16-4246-95C5-103DCE0BC88C}" type="presOf" srcId="{68DB69DC-746C-448D-84E6-2F83FE71EBDF}" destId="{EA58843C-5AFB-49F9-B63B-A962C7AF354A}" srcOrd="0" destOrd="0" presId="urn:microsoft.com/office/officeart/2005/8/layout/orgChart1"/>
    <dgm:cxn modelId="{4166EC1E-A1B1-4178-A225-74FD58EB6E9C}" srcId="{22129E41-B004-49CD-805A-790332DC840F}" destId="{68DB69DC-746C-448D-84E6-2F83FE71EBDF}" srcOrd="3" destOrd="0" parTransId="{36CC0242-A410-4593-9B43-586F8F39E473}" sibTransId="{E9FABA3F-5CD1-451A-AD01-EA401D3A57CE}"/>
    <dgm:cxn modelId="{62CE6B0E-C204-40AD-8F2F-4231F4354E27}" srcId="{22129E41-B004-49CD-805A-790332DC840F}" destId="{8AA9CA72-07F9-4411-A7F2-011606E4557F}" srcOrd="2" destOrd="0" parTransId="{82F8F1D8-C354-4214-9461-06FCDFEA30C3}" sibTransId="{A83BF897-9EF6-422D-853D-AF5DCFDE7151}"/>
    <dgm:cxn modelId="{E05163AD-3170-4EA7-8B05-AA6BBA8899D3}" srcId="{22129E41-B004-49CD-805A-790332DC840F}" destId="{5C1FE060-06BE-43A7-AFD6-47C760341B76}" srcOrd="1" destOrd="0" parTransId="{6AFE809B-31AE-432A-9259-8ACD0EE3CA63}" sibTransId="{5CB89658-1EB7-4287-8B10-11E4BA9FE123}"/>
    <dgm:cxn modelId="{FBD35E8E-AEB7-47ED-960F-B3C042956CAF}" type="presOf" srcId="{5C1FE060-06BE-43A7-AFD6-47C760341B76}" destId="{5407098A-E54D-4833-8360-7340BE92F47D}" srcOrd="0" destOrd="0" presId="urn:microsoft.com/office/officeart/2005/8/layout/orgChart1"/>
    <dgm:cxn modelId="{2D165538-BE1A-43F2-9B3D-C50616CB1B57}" type="presOf" srcId="{8AA9CA72-07F9-4411-A7F2-011606E4557F}" destId="{FFC4B69D-BA89-4E2A-A922-2442C24E9559}" srcOrd="1" destOrd="0" presId="urn:microsoft.com/office/officeart/2005/8/layout/orgChart1"/>
    <dgm:cxn modelId="{34730955-FF27-4887-974E-4F6685D16F42}" srcId="{22129E41-B004-49CD-805A-790332DC840F}" destId="{47BA6AE6-83DE-4907-B73E-E5F8FD10CA50}" srcOrd="4" destOrd="0" parTransId="{F0479B57-9DB8-4C71-A436-664FE3D8EB9E}" sibTransId="{89B47288-7DFB-452E-B2F0-C8048E9E9E06}"/>
    <dgm:cxn modelId="{1B47A178-B5FA-45E2-A123-2B7B98ED531D}" type="presParOf" srcId="{9653DDE3-D6A4-4EA8-9C73-B33F46F30DB3}" destId="{FDBCAF4B-5BF3-4A79-819D-555B40D7D0A8}" srcOrd="0" destOrd="0" presId="urn:microsoft.com/office/officeart/2005/8/layout/orgChart1"/>
    <dgm:cxn modelId="{5777DF37-E498-4E29-A7E0-1BF7EA6561E2}" type="presParOf" srcId="{FDBCAF4B-5BF3-4A79-819D-555B40D7D0A8}" destId="{1B93197B-05B2-4217-9AC1-6E0456EF2E0D}" srcOrd="0" destOrd="0" presId="urn:microsoft.com/office/officeart/2005/8/layout/orgChart1"/>
    <dgm:cxn modelId="{7E9DFDF5-6742-4437-ABB1-BF2EBCEDD52D}" type="presParOf" srcId="{1B93197B-05B2-4217-9AC1-6E0456EF2E0D}" destId="{E80FA9D8-A819-4E24-AA61-2E0732E71599}" srcOrd="0" destOrd="0" presId="urn:microsoft.com/office/officeart/2005/8/layout/orgChart1"/>
    <dgm:cxn modelId="{8C189348-ABFD-47D3-80E9-314B70144687}" type="presParOf" srcId="{1B93197B-05B2-4217-9AC1-6E0456EF2E0D}" destId="{FE8744A0-9EA5-4F93-A7BD-029E12582E32}" srcOrd="1" destOrd="0" presId="urn:microsoft.com/office/officeart/2005/8/layout/orgChart1"/>
    <dgm:cxn modelId="{F40D9972-89D6-490D-81A5-36424217D630}" type="presParOf" srcId="{FDBCAF4B-5BF3-4A79-819D-555B40D7D0A8}" destId="{6A1DA002-E050-489B-B8AA-A5873DB34AEE}" srcOrd="1" destOrd="0" presId="urn:microsoft.com/office/officeart/2005/8/layout/orgChart1"/>
    <dgm:cxn modelId="{B2E8F28A-E60A-4ADE-A747-0E89F1DFBC4E}" type="presParOf" srcId="{6A1DA002-E050-489B-B8AA-A5873DB34AEE}" destId="{D84C0BD1-4373-4203-9F3B-CE7AADD4E65C}" srcOrd="0" destOrd="0" presId="urn:microsoft.com/office/officeart/2005/8/layout/orgChart1"/>
    <dgm:cxn modelId="{935BD2A2-24E4-464A-87E0-DCB36691D9F2}" type="presParOf" srcId="{6A1DA002-E050-489B-B8AA-A5873DB34AEE}" destId="{9D8A9AFB-EEE2-4A20-8439-E500D35B5603}" srcOrd="1" destOrd="0" presId="urn:microsoft.com/office/officeart/2005/8/layout/orgChart1"/>
    <dgm:cxn modelId="{D58A4336-2FDB-4DBA-BAB3-DEC1AABAD7E3}" type="presParOf" srcId="{9D8A9AFB-EEE2-4A20-8439-E500D35B5603}" destId="{FDDC1543-1C4E-4633-9504-D65BA44A951D}" srcOrd="0" destOrd="0" presId="urn:microsoft.com/office/officeart/2005/8/layout/orgChart1"/>
    <dgm:cxn modelId="{B99D0A2C-C0DF-4F9A-9BEC-5179AC13FE62}" type="presParOf" srcId="{FDDC1543-1C4E-4633-9504-D65BA44A951D}" destId="{EF3F84B0-E879-429D-8F6C-94C94B6D6F00}" srcOrd="0" destOrd="0" presId="urn:microsoft.com/office/officeart/2005/8/layout/orgChart1"/>
    <dgm:cxn modelId="{FA767CEC-6AC4-4686-B96B-034E9896BA23}" type="presParOf" srcId="{FDDC1543-1C4E-4633-9504-D65BA44A951D}" destId="{A85A581E-AD69-4712-9666-FFAEB7886D37}" srcOrd="1" destOrd="0" presId="urn:microsoft.com/office/officeart/2005/8/layout/orgChart1"/>
    <dgm:cxn modelId="{7D66E4CD-4F66-464F-827D-A690D8BC62C4}" type="presParOf" srcId="{9D8A9AFB-EEE2-4A20-8439-E500D35B5603}" destId="{647642E2-D7A7-4377-AC5D-A8A4DEEDEA29}" srcOrd="1" destOrd="0" presId="urn:microsoft.com/office/officeart/2005/8/layout/orgChart1"/>
    <dgm:cxn modelId="{33760ED3-C3AD-4C9D-8B26-C6A6335474A9}" type="presParOf" srcId="{9D8A9AFB-EEE2-4A20-8439-E500D35B5603}" destId="{65AEDC38-8A6C-4236-A168-51C79A2C649A}" srcOrd="2" destOrd="0" presId="urn:microsoft.com/office/officeart/2005/8/layout/orgChart1"/>
    <dgm:cxn modelId="{76541A73-E02A-4F84-9442-9FE174643D56}" type="presParOf" srcId="{6A1DA002-E050-489B-B8AA-A5873DB34AEE}" destId="{2C1C9B71-E797-45DD-BE33-3F3E8AF1AFD4}" srcOrd="2" destOrd="0" presId="urn:microsoft.com/office/officeart/2005/8/layout/orgChart1"/>
    <dgm:cxn modelId="{F5F70BBE-3546-4A66-9BEC-87C33B212E09}" type="presParOf" srcId="{6A1DA002-E050-489B-B8AA-A5873DB34AEE}" destId="{2506B706-52CB-40A4-8B51-B3AB5C4C03AE}" srcOrd="3" destOrd="0" presId="urn:microsoft.com/office/officeart/2005/8/layout/orgChart1"/>
    <dgm:cxn modelId="{419AAA68-30AE-4963-B43E-09A401E27B0A}" type="presParOf" srcId="{2506B706-52CB-40A4-8B51-B3AB5C4C03AE}" destId="{DF75B0A6-CF00-4F82-8B90-1F622934DCAD}" srcOrd="0" destOrd="0" presId="urn:microsoft.com/office/officeart/2005/8/layout/orgChart1"/>
    <dgm:cxn modelId="{05C91C4A-0214-47BA-B659-62C5A5F579CE}" type="presParOf" srcId="{DF75B0A6-CF00-4F82-8B90-1F622934DCAD}" destId="{5407098A-E54D-4833-8360-7340BE92F47D}" srcOrd="0" destOrd="0" presId="urn:microsoft.com/office/officeart/2005/8/layout/orgChart1"/>
    <dgm:cxn modelId="{01FD8B73-B772-4311-89DF-4BB9D869801C}" type="presParOf" srcId="{DF75B0A6-CF00-4F82-8B90-1F622934DCAD}" destId="{F4E80986-BE96-4EEA-96FE-F01B15A6984C}" srcOrd="1" destOrd="0" presId="urn:microsoft.com/office/officeart/2005/8/layout/orgChart1"/>
    <dgm:cxn modelId="{8328B4F4-3803-4B40-B832-1EBD17758F6B}" type="presParOf" srcId="{2506B706-52CB-40A4-8B51-B3AB5C4C03AE}" destId="{13CBEE21-C126-4B73-BCAA-8DA2AC6B88E2}" srcOrd="1" destOrd="0" presId="urn:microsoft.com/office/officeart/2005/8/layout/orgChart1"/>
    <dgm:cxn modelId="{026D8C34-3F9B-4316-84C2-347E4D5D4217}" type="presParOf" srcId="{2506B706-52CB-40A4-8B51-B3AB5C4C03AE}" destId="{5DB5344F-4549-4B0F-903E-680CD9894939}" srcOrd="2" destOrd="0" presId="urn:microsoft.com/office/officeart/2005/8/layout/orgChart1"/>
    <dgm:cxn modelId="{5828E039-9375-4DC7-8974-53ADA85F317D}" type="presParOf" srcId="{6A1DA002-E050-489B-B8AA-A5873DB34AEE}" destId="{980FEACD-66DD-4A87-A8EC-6647C3ED8113}" srcOrd="4" destOrd="0" presId="urn:microsoft.com/office/officeart/2005/8/layout/orgChart1"/>
    <dgm:cxn modelId="{F17199C8-D132-40E9-9641-070E0B12EEB0}" type="presParOf" srcId="{6A1DA002-E050-489B-B8AA-A5873DB34AEE}" destId="{327E3010-3B59-4814-9B0F-F642B46EF327}" srcOrd="5" destOrd="0" presId="urn:microsoft.com/office/officeart/2005/8/layout/orgChart1"/>
    <dgm:cxn modelId="{98557DA0-C945-42AA-B4F7-844F02C77EE4}" type="presParOf" srcId="{327E3010-3B59-4814-9B0F-F642B46EF327}" destId="{20CB9F56-CFEF-4AF4-A720-EA9A88BCAEC5}" srcOrd="0" destOrd="0" presId="urn:microsoft.com/office/officeart/2005/8/layout/orgChart1"/>
    <dgm:cxn modelId="{0C5AAC7B-B7D7-42DE-866E-A6459C0DDEC2}" type="presParOf" srcId="{20CB9F56-CFEF-4AF4-A720-EA9A88BCAEC5}" destId="{CF3FE1A8-00E2-4C3E-8030-27FA6D0F762B}" srcOrd="0" destOrd="0" presId="urn:microsoft.com/office/officeart/2005/8/layout/orgChart1"/>
    <dgm:cxn modelId="{130E71ED-2C85-4BF6-B81F-0FB564DDD5F2}" type="presParOf" srcId="{20CB9F56-CFEF-4AF4-A720-EA9A88BCAEC5}" destId="{FFC4B69D-BA89-4E2A-A922-2442C24E9559}" srcOrd="1" destOrd="0" presId="urn:microsoft.com/office/officeart/2005/8/layout/orgChart1"/>
    <dgm:cxn modelId="{A5590C34-4D50-439A-951F-7165F46A2346}" type="presParOf" srcId="{327E3010-3B59-4814-9B0F-F642B46EF327}" destId="{190754C9-BB1A-458E-8815-B811C30022A4}" srcOrd="1" destOrd="0" presId="urn:microsoft.com/office/officeart/2005/8/layout/orgChart1"/>
    <dgm:cxn modelId="{3596A683-20FC-4449-9C86-870BC5EB4E1F}" type="presParOf" srcId="{327E3010-3B59-4814-9B0F-F642B46EF327}" destId="{A50364B6-7D62-4466-AAC7-72361F269FF7}" srcOrd="2" destOrd="0" presId="urn:microsoft.com/office/officeart/2005/8/layout/orgChart1"/>
    <dgm:cxn modelId="{FF3C36FA-9478-4C9C-BC49-6E28F0182E50}" type="presParOf" srcId="{6A1DA002-E050-489B-B8AA-A5873DB34AEE}" destId="{8FF3D8A9-3118-466E-BA01-0FD8172C65C9}" srcOrd="6" destOrd="0" presId="urn:microsoft.com/office/officeart/2005/8/layout/orgChart1"/>
    <dgm:cxn modelId="{578B9558-ED4A-46B7-BF68-E799B66EC4FA}" type="presParOf" srcId="{6A1DA002-E050-489B-B8AA-A5873DB34AEE}" destId="{C5B4B846-6E6A-4FFE-A252-7980B1EEF303}" srcOrd="7" destOrd="0" presId="urn:microsoft.com/office/officeart/2005/8/layout/orgChart1"/>
    <dgm:cxn modelId="{F7834698-E0A6-4451-8BC4-DD97B1511AAC}" type="presParOf" srcId="{C5B4B846-6E6A-4FFE-A252-7980B1EEF303}" destId="{198AA675-C0EB-4C7A-B1D7-61E49FCAB2FD}" srcOrd="0" destOrd="0" presId="urn:microsoft.com/office/officeart/2005/8/layout/orgChart1"/>
    <dgm:cxn modelId="{D5A2A745-FCA6-40B0-A5A1-A0365B2B261A}" type="presParOf" srcId="{198AA675-C0EB-4C7A-B1D7-61E49FCAB2FD}" destId="{EA58843C-5AFB-49F9-B63B-A962C7AF354A}" srcOrd="0" destOrd="0" presId="urn:microsoft.com/office/officeart/2005/8/layout/orgChart1"/>
    <dgm:cxn modelId="{DE4E4B4A-AA34-49DC-AF26-23593572AD5E}" type="presParOf" srcId="{198AA675-C0EB-4C7A-B1D7-61E49FCAB2FD}" destId="{F096F844-6B14-47BC-A7F3-D01D20B4E0DF}" srcOrd="1" destOrd="0" presId="urn:microsoft.com/office/officeart/2005/8/layout/orgChart1"/>
    <dgm:cxn modelId="{2387E35D-060E-464A-B87A-BF699D844C46}" type="presParOf" srcId="{C5B4B846-6E6A-4FFE-A252-7980B1EEF303}" destId="{EDD41D58-2A0A-41EC-9416-6AA12CAC474C}" srcOrd="1" destOrd="0" presId="urn:microsoft.com/office/officeart/2005/8/layout/orgChart1"/>
    <dgm:cxn modelId="{E484C52D-21DB-4F33-A5FC-42056A7BF34B}" type="presParOf" srcId="{C5B4B846-6E6A-4FFE-A252-7980B1EEF303}" destId="{19119981-B8B4-4B65-8CC0-0D3E3C1B1AF2}" srcOrd="2" destOrd="0" presId="urn:microsoft.com/office/officeart/2005/8/layout/orgChart1"/>
    <dgm:cxn modelId="{B75E8B5C-BBBF-486C-9BBF-4C0DB4B05024}" type="presParOf" srcId="{6A1DA002-E050-489B-B8AA-A5873DB34AEE}" destId="{7EE9E859-15DD-49C1-94F5-223514138224}" srcOrd="8" destOrd="0" presId="urn:microsoft.com/office/officeart/2005/8/layout/orgChart1"/>
    <dgm:cxn modelId="{F30769F7-02FB-4ACF-8645-C87DA4603B1A}" type="presParOf" srcId="{6A1DA002-E050-489B-B8AA-A5873DB34AEE}" destId="{906D69BF-C264-41F3-9E1C-F7FD99198A1E}" srcOrd="9" destOrd="0" presId="urn:microsoft.com/office/officeart/2005/8/layout/orgChart1"/>
    <dgm:cxn modelId="{5613FC36-458B-4450-8D0A-705B9701BE36}" type="presParOf" srcId="{906D69BF-C264-41F3-9E1C-F7FD99198A1E}" destId="{D58C0259-E964-4B31-8EFE-9173F9E5B076}" srcOrd="0" destOrd="0" presId="urn:microsoft.com/office/officeart/2005/8/layout/orgChart1"/>
    <dgm:cxn modelId="{30D039FB-D474-435B-946A-A0ED3D743DC8}" type="presParOf" srcId="{D58C0259-E964-4B31-8EFE-9173F9E5B076}" destId="{D7D28501-144B-4841-81CE-3F28ACF9DF46}" srcOrd="0" destOrd="0" presId="urn:microsoft.com/office/officeart/2005/8/layout/orgChart1"/>
    <dgm:cxn modelId="{4B768571-7BBB-4B0E-8680-9EDC8DA60E0D}" type="presParOf" srcId="{D58C0259-E964-4B31-8EFE-9173F9E5B076}" destId="{90044A84-22F2-49A7-9FB5-42078FBA1C52}" srcOrd="1" destOrd="0" presId="urn:microsoft.com/office/officeart/2005/8/layout/orgChart1"/>
    <dgm:cxn modelId="{42B1DC10-CB84-41A3-98B2-85ED53A925BD}" type="presParOf" srcId="{906D69BF-C264-41F3-9E1C-F7FD99198A1E}" destId="{5C69D285-413A-4B70-AFAF-0614E252EDE1}" srcOrd="1" destOrd="0" presId="urn:microsoft.com/office/officeart/2005/8/layout/orgChart1"/>
    <dgm:cxn modelId="{5BA4D7D6-7053-473E-8E3F-7040EA6B2CA4}" type="presParOf" srcId="{906D69BF-C264-41F3-9E1C-F7FD99198A1E}" destId="{8DEE3599-21CD-471E-B03A-EAECB09AFD84}" srcOrd="2" destOrd="0" presId="urn:microsoft.com/office/officeart/2005/8/layout/orgChart1"/>
    <dgm:cxn modelId="{378393A0-B894-43D5-B220-D2AE34ED75BB}" type="presParOf" srcId="{FDBCAF4B-5BF3-4A79-819D-555B40D7D0A8}" destId="{6AC20C10-621E-4E15-BFA1-1AF6FF430F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E9E859-15DD-49C1-94F5-223514138224}">
      <dsp:nvSpPr>
        <dsp:cNvPr id="0" name=""/>
        <dsp:cNvSpPr/>
      </dsp:nvSpPr>
      <dsp:spPr>
        <a:xfrm>
          <a:off x="4335264" y="2135724"/>
          <a:ext cx="3607186" cy="91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75"/>
              </a:lnTo>
              <a:lnTo>
                <a:pt x="3607186" y="759875"/>
              </a:lnTo>
              <a:lnTo>
                <a:pt x="3607186" y="916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F3D8A9-3118-466E-BA01-0FD8172C65C9}">
      <dsp:nvSpPr>
        <dsp:cNvPr id="0" name=""/>
        <dsp:cNvSpPr/>
      </dsp:nvSpPr>
      <dsp:spPr>
        <a:xfrm>
          <a:off x="4335264" y="2135724"/>
          <a:ext cx="1807661" cy="9160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9875"/>
              </a:lnTo>
              <a:lnTo>
                <a:pt x="1807661" y="759875"/>
              </a:lnTo>
              <a:lnTo>
                <a:pt x="1807661" y="916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0FEACD-66DD-4A87-A8EC-6647C3ED8113}">
      <dsp:nvSpPr>
        <dsp:cNvPr id="0" name=""/>
        <dsp:cNvSpPr/>
      </dsp:nvSpPr>
      <dsp:spPr>
        <a:xfrm>
          <a:off x="4289544" y="2135724"/>
          <a:ext cx="91440" cy="9160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9875"/>
              </a:lnTo>
              <a:lnTo>
                <a:pt x="53855" y="759875"/>
              </a:lnTo>
              <a:lnTo>
                <a:pt x="53855" y="916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C9B71-E797-45DD-BE33-3F3E8AF1AFD4}">
      <dsp:nvSpPr>
        <dsp:cNvPr id="0" name=""/>
        <dsp:cNvSpPr/>
      </dsp:nvSpPr>
      <dsp:spPr>
        <a:xfrm>
          <a:off x="2543874" y="2135724"/>
          <a:ext cx="1791390" cy="916033"/>
        </a:xfrm>
        <a:custGeom>
          <a:avLst/>
          <a:gdLst/>
          <a:ahLst/>
          <a:cxnLst/>
          <a:rect l="0" t="0" r="0" b="0"/>
          <a:pathLst>
            <a:path>
              <a:moveTo>
                <a:pt x="1791390" y="0"/>
              </a:moveTo>
              <a:lnTo>
                <a:pt x="1791390" y="759875"/>
              </a:lnTo>
              <a:lnTo>
                <a:pt x="0" y="759875"/>
              </a:lnTo>
              <a:lnTo>
                <a:pt x="0" y="916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4C0BD1-4373-4203-9F3B-CE7AADD4E65C}">
      <dsp:nvSpPr>
        <dsp:cNvPr id="0" name=""/>
        <dsp:cNvSpPr/>
      </dsp:nvSpPr>
      <dsp:spPr>
        <a:xfrm>
          <a:off x="744348" y="2135724"/>
          <a:ext cx="3590916" cy="916033"/>
        </a:xfrm>
        <a:custGeom>
          <a:avLst/>
          <a:gdLst/>
          <a:ahLst/>
          <a:cxnLst/>
          <a:rect l="0" t="0" r="0" b="0"/>
          <a:pathLst>
            <a:path>
              <a:moveTo>
                <a:pt x="3590916" y="0"/>
              </a:moveTo>
              <a:lnTo>
                <a:pt x="3590916" y="759875"/>
              </a:lnTo>
              <a:lnTo>
                <a:pt x="0" y="759875"/>
              </a:lnTo>
              <a:lnTo>
                <a:pt x="0" y="91603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0FA9D8-A819-4E24-AA61-2E0732E71599}">
      <dsp:nvSpPr>
        <dsp:cNvPr id="0" name=""/>
        <dsp:cNvSpPr/>
      </dsp:nvSpPr>
      <dsp:spPr>
        <a:xfrm>
          <a:off x="3591659" y="1392118"/>
          <a:ext cx="1487211" cy="743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গতি</a:t>
          </a: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100" kern="1200" dirty="0">
            <a:latin typeface="NikoshBAN" pitchFamily="2" charset="0"/>
            <a:cs typeface="NikoshBAN" pitchFamily="2" charset="0"/>
          </a:endParaRPr>
        </a:p>
      </dsp:txBody>
      <dsp:txXfrm>
        <a:off x="3591659" y="1392118"/>
        <a:ext cx="1487211" cy="743605"/>
      </dsp:txXfrm>
    </dsp:sp>
    <dsp:sp modelId="{EF3F84B0-E879-429D-8F6C-94C94B6D6F00}">
      <dsp:nvSpPr>
        <dsp:cNvPr id="0" name=""/>
        <dsp:cNvSpPr/>
      </dsp:nvSpPr>
      <dsp:spPr>
        <a:xfrm>
          <a:off x="742" y="3051757"/>
          <a:ext cx="1487211" cy="743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চলন গতি</a:t>
          </a:r>
          <a:endParaRPr lang="en-US" sz="3100" kern="1200" dirty="0"/>
        </a:p>
      </dsp:txBody>
      <dsp:txXfrm>
        <a:off x="742" y="3051757"/>
        <a:ext cx="1487211" cy="743605"/>
      </dsp:txXfrm>
    </dsp:sp>
    <dsp:sp modelId="{5407098A-E54D-4833-8360-7340BE92F47D}">
      <dsp:nvSpPr>
        <dsp:cNvPr id="0" name=""/>
        <dsp:cNvSpPr/>
      </dsp:nvSpPr>
      <dsp:spPr>
        <a:xfrm>
          <a:off x="1800268" y="3051757"/>
          <a:ext cx="1487211" cy="743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ঘূর্ণন গতি</a:t>
          </a:r>
          <a:endParaRPr lang="en-US" sz="3100" kern="1200" dirty="0"/>
        </a:p>
      </dsp:txBody>
      <dsp:txXfrm>
        <a:off x="1800268" y="3051757"/>
        <a:ext cx="1487211" cy="743605"/>
      </dsp:txXfrm>
    </dsp:sp>
    <dsp:sp modelId="{CF3FE1A8-00E2-4C3E-8030-27FA6D0F762B}">
      <dsp:nvSpPr>
        <dsp:cNvPr id="0" name=""/>
        <dsp:cNvSpPr/>
      </dsp:nvSpPr>
      <dsp:spPr>
        <a:xfrm>
          <a:off x="3599794" y="3051757"/>
          <a:ext cx="1487211" cy="743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জটিল গতি</a:t>
          </a:r>
          <a:endParaRPr lang="en-US" sz="3100" kern="1200" dirty="0"/>
        </a:p>
      </dsp:txBody>
      <dsp:txXfrm>
        <a:off x="3599794" y="3051757"/>
        <a:ext cx="1487211" cy="743605"/>
      </dsp:txXfrm>
    </dsp:sp>
    <dsp:sp modelId="{EA58843C-5AFB-49F9-B63B-A962C7AF354A}">
      <dsp:nvSpPr>
        <dsp:cNvPr id="0" name=""/>
        <dsp:cNvSpPr/>
      </dsp:nvSpPr>
      <dsp:spPr>
        <a:xfrm>
          <a:off x="5399320" y="3051757"/>
          <a:ext cx="1487211" cy="743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পর্যাবৃত্ত গতি</a:t>
          </a:r>
          <a:endParaRPr lang="en-US" sz="3100" kern="1200" dirty="0"/>
        </a:p>
      </dsp:txBody>
      <dsp:txXfrm>
        <a:off x="5399320" y="3051757"/>
        <a:ext cx="1487211" cy="743605"/>
      </dsp:txXfrm>
    </dsp:sp>
    <dsp:sp modelId="{D7D28501-144B-4841-81CE-3F28ACF9DF46}">
      <dsp:nvSpPr>
        <dsp:cNvPr id="0" name=""/>
        <dsp:cNvSpPr/>
      </dsp:nvSpPr>
      <dsp:spPr>
        <a:xfrm>
          <a:off x="7198846" y="3051757"/>
          <a:ext cx="1487211" cy="7436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100" kern="1200" dirty="0" smtClean="0">
              <a:latin typeface="NikoshBAN" pitchFamily="2" charset="0"/>
              <a:cs typeface="NikoshBAN" pitchFamily="2" charset="0"/>
            </a:rPr>
            <a:t>দোলন গতি</a:t>
          </a:r>
          <a:endParaRPr lang="en-US" sz="3100" kern="1200" dirty="0"/>
        </a:p>
      </dsp:txBody>
      <dsp:txXfrm>
        <a:off x="7198846" y="3051757"/>
        <a:ext cx="1487211" cy="743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A5CFB-AD4F-42A9-AC01-B8F4E84AFA81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4B219-ECDA-44BF-8CFF-12B72B811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0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ছবিগুলো দেখিয়ে বিভিন্ন প্রশ্ন জিজ্ঞাসা করে আজকের পাঠের শিরোনাম ঘোষনা করব।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B219-ECDA-44BF-8CFF-12B72B811F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65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ছবিগুলো দেখিয়ে বিভিন্ন প্রশ্ন জিজ্ঞাসা করে আজকের পাঠের শিরোনাম ঘোষনা করব।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F4B219-ECDA-44BF-8CFF-12B72B811F1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15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7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74640"/>
            <a:ext cx="267462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74640"/>
            <a:ext cx="782574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2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600202"/>
            <a:ext cx="525018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1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1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1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2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1" y="1435102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2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2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2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3048000" y="-228600"/>
            <a:ext cx="6248400" cy="6400800"/>
            <a:chOff x="3048000" y="-228600"/>
            <a:chExt cx="6248400" cy="6400800"/>
          </a:xfrm>
        </p:grpSpPr>
        <p:pic>
          <p:nvPicPr>
            <p:cNvPr id="12" name="Picture 11" descr="Emotion_Helicopter_5x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0" y="-228600"/>
              <a:ext cx="6248400" cy="4038600"/>
            </a:xfrm>
            <a:prstGeom prst="rect">
              <a:avLst/>
            </a:prstGeom>
          </p:spPr>
        </p:pic>
        <p:sp>
          <p:nvSpPr>
            <p:cNvPr id="14" name="Vertical Scroll 13"/>
            <p:cNvSpPr/>
            <p:nvPr/>
          </p:nvSpPr>
          <p:spPr>
            <a:xfrm>
              <a:off x="3657600" y="3733800"/>
              <a:ext cx="3962400" cy="2438400"/>
            </a:xfrm>
            <a:prstGeom prst="verticalScroll">
              <a:avLst>
                <a:gd name="adj" fmla="val 6646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19600" y="4495800"/>
              <a:ext cx="2590800" cy="914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স্বাগতম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>
              <a:off x="4191000" y="3581400"/>
              <a:ext cx="609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 flipH="1">
              <a:off x="6515102" y="3543299"/>
              <a:ext cx="685797" cy="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n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4588">
            <a:off x="285935" y="1945996"/>
            <a:ext cx="1752600" cy="13144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29200" y="381000"/>
            <a:ext cx="2133600" cy="838200"/>
            <a:chOff x="5029200" y="381000"/>
            <a:chExt cx="2133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5029200" y="381000"/>
              <a:ext cx="21336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10200" y="533400"/>
              <a:ext cx="1371600" cy="533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চলন গতি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Cube 7"/>
          <p:cNvSpPr/>
          <p:nvPr/>
        </p:nvSpPr>
        <p:spPr>
          <a:xfrm rot="223305">
            <a:off x="2391893" y="2706197"/>
            <a:ext cx="1905000" cy="990600"/>
          </a:xfrm>
          <a:prstGeom prst="cube">
            <a:avLst/>
          </a:prstGeom>
          <a:solidFill>
            <a:schemeClr val="accent6">
              <a:lumMod val="75000"/>
            </a:schemeClr>
          </a:solidFill>
          <a:ln w="6350">
            <a:solidFill>
              <a:schemeClr val="tx1"/>
            </a:solidFill>
          </a:ln>
          <a:scene3d>
            <a:camera prst="orthographicFront">
              <a:rot lat="0" lon="30000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" y="4953000"/>
            <a:ext cx="11430000" cy="152399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5247382"/>
            <a:ext cx="1089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গতিশীল বস্তুর সকল কণা বা বিন্দু একই সময়ে একই দিকে সমান দূরত্ব অতিক্রম করলে তাকে চলন গতি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8974E-6 1.55412E-6 L 0.08814 0.031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6496E-7 -3.9778E-7 L 0.46154 0.0999 " pathEditMode="relative" ptsTypes="AA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438400" y="304800"/>
            <a:ext cx="2133600" cy="838200"/>
            <a:chOff x="5029200" y="381000"/>
            <a:chExt cx="2133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5029200" y="381000"/>
              <a:ext cx="21336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533400"/>
              <a:ext cx="1447800" cy="533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ঘূর্ণন গতি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28600" y="5585749"/>
            <a:ext cx="11430000" cy="1043651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628382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বস্তুর সকল বিন্দু একই পথে না চলে এর প্রতিটি বিন্দু যদি এর কেন্দ্রের চারদিকে ভিন্ন ভিন্ন ব্যাসার্ধের বৃত্তাকার পথে চলে তাহলে এর গতিকে ঘূর্ণন গতি বলে।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Flowchart: Magnetic Disk 47"/>
          <p:cNvSpPr/>
          <p:nvPr/>
        </p:nvSpPr>
        <p:spPr>
          <a:xfrm>
            <a:off x="4879257" y="4940627"/>
            <a:ext cx="1965685" cy="460880"/>
          </a:xfrm>
          <a:prstGeom prst="flowChartMagneticDisk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679218" y="2066800"/>
            <a:ext cx="313509" cy="3004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879257" y="1188462"/>
            <a:ext cx="1965685" cy="1965685"/>
            <a:chOff x="5009881" y="3438659"/>
            <a:chExt cx="1171978" cy="1171978"/>
          </a:xfrm>
          <a:solidFill>
            <a:srgbClr val="FFC000"/>
          </a:solidFill>
        </p:grpSpPr>
        <p:sp>
          <p:nvSpPr>
            <p:cNvPr id="51" name="Flowchart: Collate 50"/>
            <p:cNvSpPr/>
            <p:nvPr/>
          </p:nvSpPr>
          <p:spPr>
            <a:xfrm>
              <a:off x="5383369" y="3438659"/>
              <a:ext cx="386366" cy="1171978"/>
            </a:xfrm>
            <a:prstGeom prst="flowChartCol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Flowchart: Collate 51"/>
            <p:cNvSpPr/>
            <p:nvPr/>
          </p:nvSpPr>
          <p:spPr>
            <a:xfrm rot="5400000">
              <a:off x="5402687" y="3438659"/>
              <a:ext cx="386366" cy="1171978"/>
            </a:xfrm>
            <a:prstGeom prst="flowChartCol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3" name="Oval 52"/>
          <p:cNvSpPr/>
          <p:nvPr/>
        </p:nvSpPr>
        <p:spPr>
          <a:xfrm>
            <a:off x="4454434" y="685817"/>
            <a:ext cx="2860766" cy="28607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798423" y="1092671"/>
            <a:ext cx="2177148" cy="2190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5001844" y="609642"/>
            <a:ext cx="1763327" cy="2413875"/>
            <a:chOff x="5250033" y="1164796"/>
            <a:chExt cx="1763327" cy="2413875"/>
          </a:xfrm>
        </p:grpSpPr>
        <p:sp>
          <p:nvSpPr>
            <p:cNvPr id="56" name="Oval 55"/>
            <p:cNvSpPr/>
            <p:nvPr/>
          </p:nvSpPr>
          <p:spPr>
            <a:xfrm>
              <a:off x="5250033" y="1867987"/>
              <a:ext cx="1763327" cy="17106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5740092" y="2373912"/>
              <a:ext cx="780093" cy="780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5491978" y="2098429"/>
              <a:ext cx="1288868" cy="12888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Connector 58"/>
            <p:cNvCxnSpPr>
              <a:stCxn id="53" idx="0"/>
              <a:endCxn id="57" idx="0"/>
            </p:cNvCxnSpPr>
            <p:nvPr/>
          </p:nvCxnSpPr>
          <p:spPr>
            <a:xfrm rot="16200000" flipH="1" flipV="1">
              <a:off x="5527014" y="1767920"/>
              <a:ext cx="1209115" cy="28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4638136" y="888264"/>
            <a:ext cx="2505075" cy="25380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562600" y="1905000"/>
            <a:ext cx="609600" cy="609600"/>
          </a:xfrm>
          <a:prstGeom prst="ellipse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26846" y="3914882"/>
            <a:ext cx="1096122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885471" y="543697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556160" y="913064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972056"/>
            <a:ext cx="3472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77984" y="765839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৫ মিনিট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8006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সিলিং ফ্যানের গতি কোন ধরনের গতি ? ব্যাখ্যা কর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200" y="381000"/>
            <a:ext cx="2133600" cy="838200"/>
            <a:chOff x="5029200" y="381000"/>
            <a:chExt cx="2133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5029200" y="381000"/>
              <a:ext cx="21336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533400"/>
              <a:ext cx="1371600" cy="533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জটিল গতি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5800" y="2514600"/>
            <a:ext cx="1524000" cy="1524000"/>
            <a:chOff x="685800" y="2514600"/>
            <a:chExt cx="1524000" cy="1524000"/>
          </a:xfrm>
        </p:grpSpPr>
        <p:sp>
          <p:nvSpPr>
            <p:cNvPr id="7" name="Oval 6"/>
            <p:cNvSpPr/>
            <p:nvPr/>
          </p:nvSpPr>
          <p:spPr>
            <a:xfrm>
              <a:off x="685800" y="2514600"/>
              <a:ext cx="1524000" cy="1524000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82880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990600" y="2819400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B w="1828800" h="18288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228600" y="5486400"/>
            <a:ext cx="11430000" cy="990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52600" y="5715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যে গতির ঘূর্ণন ও চলন উভয়ই আছে সেই গতিকে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জটিল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গতি বলে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09600" y="4267200"/>
            <a:ext cx="10287000" cy="1588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179E-6 2.22222E-6 L 0.79488 2.22222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200" y="381000"/>
            <a:ext cx="2133600" cy="838200"/>
            <a:chOff x="5029200" y="381000"/>
            <a:chExt cx="2133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5029200" y="381000"/>
              <a:ext cx="21336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533400"/>
              <a:ext cx="1447800" cy="533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পর্যাবৃত্ত গতি 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5334000"/>
            <a:ext cx="11430000" cy="11430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5410200"/>
            <a:ext cx="1043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কোনো গতিশীল বস্তু যদি একই পথ বারবার অতিক্রম করে তাহলে সে গতিকে পর্যাবৃত্ত গতি বলে।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joe_lynn_design_animated_clock_by_joe_lynn_design-d5yb44u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066800"/>
            <a:ext cx="5259447" cy="438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ateryGrayHalcyon-max-1mb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447800"/>
            <a:ext cx="3810000" cy="381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200" y="381000"/>
            <a:ext cx="2133600" cy="838200"/>
            <a:chOff x="5029200" y="381000"/>
            <a:chExt cx="2133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5029200" y="381000"/>
              <a:ext cx="2133600" cy="8382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  <a:alpha val="3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0200" y="533400"/>
              <a:ext cx="1600200" cy="533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দোলন গতি    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228600" y="5486400"/>
            <a:ext cx="11430000" cy="990600"/>
          </a:xfrm>
          <a:prstGeom prst="round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5663625"/>
            <a:ext cx="1158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দোলন গতি হলো সে গতি, যেখানে কোনো বস্তু একটি অবস্থানের অগ্রপশ্চাৎ চলে বা গতিশীল।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1371600"/>
            <a:ext cx="2057400" cy="457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1524000"/>
            <a:ext cx="228600" cy="228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86800" y="304800"/>
            <a:ext cx="186587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 </a:t>
            </a:r>
            <a:endParaRPr lang="en-US" sz="32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248438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4685819"/>
            <a:ext cx="11201400" cy="1562581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76400" y="51816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803275" algn="l"/>
                <a:tab pos="1260475" algn="l"/>
              </a:tabLst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  <a:sym typeface="Wingdings 2"/>
              </a:rPr>
              <a:t> চিত্র-১ এবং চিত্র-২ এর গতি কি ভিন্ন ? 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উত্তরের পক্ষে যুক্তি দাও</a:t>
            </a:r>
            <a:r>
              <a:rPr lang="bn-BD" sz="32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।    </a:t>
            </a:r>
            <a:endParaRPr lang="en-US" sz="36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39624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চিত্র-১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05800" y="3962400"/>
            <a:ext cx="995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চিত্র-২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62000" y="2133600"/>
            <a:ext cx="1524000" cy="1524000"/>
            <a:chOff x="685800" y="2514600"/>
            <a:chExt cx="1524000" cy="1524000"/>
          </a:xfrm>
        </p:grpSpPr>
        <p:sp>
          <p:nvSpPr>
            <p:cNvPr id="14" name="Oval 13"/>
            <p:cNvSpPr/>
            <p:nvPr/>
          </p:nvSpPr>
          <p:spPr>
            <a:xfrm>
              <a:off x="685800" y="2514600"/>
              <a:ext cx="1524000" cy="1524000"/>
            </a:xfrm>
            <a:prstGeom prst="ellipse">
              <a:avLst/>
            </a:prstGeom>
            <a:solidFill>
              <a:schemeClr val="bg1"/>
            </a:solidFill>
            <a:ln w="44450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828800" h="635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90600" y="2819400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B w="1828800" h="18288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AdoredFilthyEarthworm-size_restric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165735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724400" y="304800"/>
            <a:ext cx="2400121" cy="781132"/>
            <a:chOff x="5236167" y="519880"/>
            <a:chExt cx="2400121" cy="781132"/>
          </a:xfrm>
        </p:grpSpPr>
        <p:sp>
          <p:nvSpPr>
            <p:cNvPr id="5" name="Rectangle 4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676400" y="3124200"/>
            <a:ext cx="3581400" cy="1055132"/>
            <a:chOff x="1676400" y="3124200"/>
            <a:chExt cx="3581400" cy="1055132"/>
          </a:xfrm>
        </p:grpSpPr>
        <p:sp>
          <p:nvSpPr>
            <p:cNvPr id="10" name="TextBox 9"/>
            <p:cNvSpPr txBox="1"/>
            <p:nvPr/>
          </p:nvSpPr>
          <p:spPr>
            <a:xfrm>
              <a:off x="1676400" y="3124200"/>
              <a:ext cx="3581400" cy="10551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ym typeface="Wingdings 2"/>
                </a:rPr>
                <a:t></a:t>
              </a:r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3429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এখানে ক্লিক করুন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2" name="Picture 11" descr="images (3) cop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743200"/>
            <a:ext cx="1600200" cy="1600200"/>
          </a:xfrm>
          <a:prstGeom prst="rect">
            <a:avLst/>
          </a:prstGeom>
        </p:spPr>
      </p:pic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677363"/>
              </p:ext>
            </p:extLst>
          </p:nvPr>
        </p:nvGraphicFramePr>
        <p:xfrm>
          <a:off x="5486400" y="3048000"/>
          <a:ext cx="1326444" cy="111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ackager Shell Object" showAsIcon="1" r:id="rId5" imgW="914400" imgH="771480" progId="Package">
                  <p:embed/>
                </p:oleObj>
              </mc:Choice>
              <mc:Fallback>
                <p:oleObj name="Packager Shell Object" showAsIcon="1" r:id="rId5" imgW="914400" imgH="771480" progId="Package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048000"/>
                        <a:ext cx="1326444" cy="111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pic>
        <p:nvPicPr>
          <p:cNvPr id="4" name="Picture 3" descr="218314-my-village-home-sherpur-banglade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5831069" cy="4373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604331" y="2031172"/>
            <a:ext cx="2358069" cy="8644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36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105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260475" algn="l"/>
              </a:tabLst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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  <a:sym typeface="Wingdings 2"/>
              </a:rPr>
              <a:t> 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  <a:sym typeface="Wingdings 2"/>
              </a:rPr>
              <a:t>ঘড়ির কাটার গতি কোন ধরনের গতি ? ব্যাখ্যা কর</a:t>
            </a:r>
            <a:r>
              <a:rPr lang="bn-BD" sz="3600" b="1" dirty="0" smtClean="0">
                <a:ln w="28575">
                  <a:noFill/>
                </a:ln>
                <a:latin typeface="NikoshBAN" pitchFamily="2" charset="0"/>
                <a:cs typeface="NikoshBAN" pitchFamily="2" charset="0"/>
              </a:rPr>
              <a:t>।   </a:t>
            </a:r>
            <a:endParaRPr lang="en-US" sz="4000" b="1" dirty="0">
              <a:ln w="2857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85800" y="381000"/>
            <a:ext cx="10363200" cy="6172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495800" y="3124200"/>
            <a:ext cx="228600" cy="3429000"/>
          </a:xfrm>
          <a:prstGeom prst="rect">
            <a:avLst/>
          </a:prstGeom>
          <a:solidFill>
            <a:srgbClr val="7030A0"/>
          </a:solidFill>
          <a:scene3d>
            <a:camera prst="orthographicFront"/>
            <a:lightRig rig="threePt" dir="t"/>
          </a:scene3d>
          <a:sp3d>
            <a:bevelT w="152400" h="152400"/>
            <a:bevelB w="152400" h="1524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076700" y="2324100"/>
            <a:ext cx="1143000" cy="11430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590800" y="1447800"/>
            <a:ext cx="3962400" cy="2057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50001"/>
              </a:avLst>
            </a:prstTxWarp>
            <a:spAutoFit/>
          </a:bodyPr>
          <a:lstStyle/>
          <a:p>
            <a:r>
              <a:rPr lang="bn-BD" b="1" dirty="0" smtClean="0">
                <a:ln w="19050"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dirty="0" smtClean="0">
                <a:ln w="19050"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19050"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76600" y="1524000"/>
            <a:ext cx="2743200" cy="2743200"/>
            <a:chOff x="3276600" y="1524000"/>
            <a:chExt cx="2743200" cy="2743200"/>
          </a:xfrm>
        </p:grpSpPr>
        <p:sp>
          <p:nvSpPr>
            <p:cNvPr id="5" name="Rectangle 4"/>
            <p:cNvSpPr/>
            <p:nvPr/>
          </p:nvSpPr>
          <p:spPr>
            <a:xfrm>
              <a:off x="3276600" y="1524000"/>
              <a:ext cx="2743200" cy="2743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Pour">
                <a:avLst>
                  <a:gd name="adj1" fmla="val 11541759"/>
                  <a:gd name="adj2" fmla="val 45020"/>
                </a:avLst>
              </a:prstTxWarp>
            </a:bodyPr>
            <a:lstStyle/>
            <a:p>
              <a:pPr algn="ctr"/>
              <a:r>
                <a:rPr lang="en-US" sz="4000" b="1" i="1" dirty="0" smtClean="0">
                  <a:ln>
                    <a:solidFill>
                      <a:srgbClr val="FF0000"/>
                    </a:solidFill>
                  </a:ln>
                  <a:solidFill>
                    <a:srgbClr val="16EA39"/>
                  </a:solidFill>
                  <a:latin typeface="Algerian" pitchFamily="82" charset="0"/>
                </a:rPr>
                <a:t>F</a:t>
              </a:r>
              <a:r>
                <a:rPr lang="en-US" sz="4000" b="1" i="1" dirty="0" smtClean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  <a:latin typeface="Algerian" pitchFamily="82" charset="0"/>
                </a:rPr>
                <a:t>F</a:t>
              </a:r>
              <a:r>
                <a:rPr lang="en-US" sz="4000" b="1" i="1" dirty="0" smtClean="0">
                  <a:ln>
                    <a:solidFill>
                      <a:srgbClr val="FF0000"/>
                    </a:solidFill>
                  </a:ln>
                  <a:solidFill>
                    <a:srgbClr val="00B050"/>
                  </a:solidFill>
                  <a:latin typeface="Algerian" pitchFamily="82" charset="0"/>
                </a:rPr>
                <a:t>F</a:t>
              </a:r>
              <a:r>
                <a:rPr lang="en-US" sz="4000" b="1" i="1" dirty="0" smtClean="0">
                  <a:ln>
                    <a:solidFill>
                      <a:srgbClr val="FF0000"/>
                    </a:solidFill>
                  </a:ln>
                  <a:solidFill>
                    <a:srgbClr val="0070C0"/>
                  </a:solidFill>
                  <a:latin typeface="Algerian" pitchFamily="82" charset="0"/>
                </a:rPr>
                <a:t>F</a:t>
              </a:r>
              <a:endParaRPr lang="en-US" sz="4000" b="1" i="1" dirty="0">
                <a:ln>
                  <a:solidFill>
                    <a:srgbClr val="FF0000"/>
                  </a:solidFill>
                </a:ln>
                <a:solidFill>
                  <a:srgbClr val="0070C0"/>
                </a:solidFill>
                <a:latin typeface="Algerian" pitchFamily="8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3210671">
              <a:off x="3048000" y="2668506"/>
              <a:ext cx="1371600" cy="45720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/>
              </a:prstTxWarp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en-US" sz="3200" b="1" dirty="0" err="1" smtClean="0">
                  <a:gradFill>
                    <a:gsLst>
                      <a:gs pos="0">
                        <a:srgbClr val="A603AB"/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5400000" scaled="0"/>
                  </a:gradFill>
                </a:rPr>
                <a:t>Faruk</a:t>
              </a:r>
              <a:endParaRPr lang="en-US" sz="3200" b="1" dirty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1538E-6 2.94172E-6 L 0.35897 -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06631" y="3505200"/>
            <a:ext cx="5041556" cy="302535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3708499"/>
            <a:ext cx="5016843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b="1" dirty="0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 w="635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200" b="1" dirty="0">
              <a:ln w="6350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০১৯৯০৯৬৬১৪৮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E-mail : farukchowdhury661@yahoo.com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485400" y="3505200"/>
            <a:ext cx="5041556" cy="29690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69369" y="3770055"/>
            <a:ext cx="40796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বিজ্ঞান </a:t>
            </a:r>
            <a:endParaRPr lang="en-US" sz="32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ষষ্ঠ </a:t>
            </a:r>
            <a:endParaRPr lang="en-US" sz="32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 দশম  </a:t>
            </a:r>
            <a:r>
              <a:rPr lang="bn-IN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০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মিনিট </a:t>
            </a:r>
            <a:endParaRPr lang="en-US" sz="3200" dirty="0">
              <a:ln w="12700">
                <a:noFill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3-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-২০১</a:t>
            </a:r>
            <a:r>
              <a:rPr lang="bn-BD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৯ খ্রিঃ   </a:t>
            </a:r>
            <a:r>
              <a:rPr lang="bn-IN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 w="12700">
                  <a:noFill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2700">
                <a:noFill/>
              </a:ln>
            </a:endParaRPr>
          </a:p>
        </p:txBody>
      </p:sp>
      <p:pic>
        <p:nvPicPr>
          <p:cNvPr id="8" name="Picture 7" descr="faru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633" y="523104"/>
            <a:ext cx="2088872" cy="2370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427" y="454425"/>
            <a:ext cx="2246514" cy="2485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7006" y="2134982"/>
            <a:ext cx="3393194" cy="1685581"/>
            <a:chOff x="1167789" y="2148289"/>
            <a:chExt cx="3393194" cy="1685581"/>
          </a:xfrm>
        </p:grpSpPr>
        <p:sp>
          <p:nvSpPr>
            <p:cNvPr id="32" name="Cube 31"/>
            <p:cNvSpPr/>
            <p:nvPr/>
          </p:nvSpPr>
          <p:spPr>
            <a:xfrm>
              <a:off x="1167789" y="2522863"/>
              <a:ext cx="2291508" cy="87033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3459297" y="2148289"/>
              <a:ext cx="1101686" cy="124490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3657600" y="2522863"/>
              <a:ext cx="396607" cy="5177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1299990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1904901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2495744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3578956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380718" y="3466584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988798" y="3463026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2576472" y="3463026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3666124" y="3459805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/>
          <p:cNvGrpSpPr/>
          <p:nvPr/>
        </p:nvGrpSpPr>
        <p:grpSpPr>
          <a:xfrm flipH="1">
            <a:off x="8458200" y="2171360"/>
            <a:ext cx="3393194" cy="1685581"/>
            <a:chOff x="1167789" y="2148289"/>
            <a:chExt cx="3393194" cy="1685581"/>
          </a:xfrm>
        </p:grpSpPr>
        <p:sp>
          <p:nvSpPr>
            <p:cNvPr id="49" name="Cube 48"/>
            <p:cNvSpPr/>
            <p:nvPr/>
          </p:nvSpPr>
          <p:spPr>
            <a:xfrm>
              <a:off x="1167789" y="2522863"/>
              <a:ext cx="2291508" cy="870332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/>
            <p:cNvSpPr/>
            <p:nvPr/>
          </p:nvSpPr>
          <p:spPr>
            <a:xfrm>
              <a:off x="3459297" y="2148289"/>
              <a:ext cx="1101686" cy="1244906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657600" y="2522863"/>
              <a:ext cx="396607" cy="51779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1299990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1904901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95744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578956" y="3393195"/>
              <a:ext cx="484743" cy="440675"/>
            </a:xfrm>
            <a:prstGeom prst="ellipse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380718" y="3466584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988798" y="3463026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576472" y="3463026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666124" y="3459805"/>
              <a:ext cx="323286" cy="293896"/>
            </a:xfrm>
            <a:prstGeom prst="ellipse">
              <a:avLst/>
            </a:prstGeom>
            <a:solidFill>
              <a:schemeClr val="bg1"/>
            </a:solidFill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0" name="Straight Connector 59"/>
          <p:cNvCxnSpPr/>
          <p:nvPr/>
        </p:nvCxnSpPr>
        <p:spPr>
          <a:xfrm flipV="1">
            <a:off x="160624" y="3886200"/>
            <a:ext cx="11497976" cy="2654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72799 -0.004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393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33333E-6 L -0.70717 -0.00532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5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5872984" y="2447780"/>
            <a:ext cx="313509" cy="30044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508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5073023" y="1569442"/>
            <a:ext cx="1965685" cy="1965685"/>
            <a:chOff x="5009881" y="3438659"/>
            <a:chExt cx="1171978" cy="1171978"/>
          </a:xfrm>
          <a:solidFill>
            <a:srgbClr val="FFC000"/>
          </a:solidFill>
        </p:grpSpPr>
        <p:sp>
          <p:nvSpPr>
            <p:cNvPr id="63" name="Flowchart: Collate 62"/>
            <p:cNvSpPr/>
            <p:nvPr/>
          </p:nvSpPr>
          <p:spPr>
            <a:xfrm>
              <a:off x="5383369" y="3438659"/>
              <a:ext cx="386366" cy="1171978"/>
            </a:xfrm>
            <a:prstGeom prst="flowChartCol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Flowchart: Collate 63"/>
            <p:cNvSpPr/>
            <p:nvPr/>
          </p:nvSpPr>
          <p:spPr>
            <a:xfrm rot="5400000">
              <a:off x="5402687" y="3438659"/>
              <a:ext cx="386366" cy="1171978"/>
            </a:xfrm>
            <a:prstGeom prst="flowChartCollat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Oval 64"/>
          <p:cNvSpPr/>
          <p:nvPr/>
        </p:nvSpPr>
        <p:spPr>
          <a:xfrm>
            <a:off x="4648200" y="1066797"/>
            <a:ext cx="2860766" cy="286076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992189" y="1473651"/>
            <a:ext cx="2177148" cy="219075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195610" y="1066796"/>
            <a:ext cx="1763327" cy="2337701"/>
            <a:chOff x="5250033" y="1240970"/>
            <a:chExt cx="1763327" cy="2337701"/>
          </a:xfrm>
        </p:grpSpPr>
        <p:sp>
          <p:nvSpPr>
            <p:cNvPr id="68" name="Oval 67"/>
            <p:cNvSpPr/>
            <p:nvPr/>
          </p:nvSpPr>
          <p:spPr>
            <a:xfrm>
              <a:off x="5250033" y="1867987"/>
              <a:ext cx="1763327" cy="17106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 flipH="1">
              <a:off x="5740092" y="2373912"/>
              <a:ext cx="780093" cy="780093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5491978" y="2098429"/>
              <a:ext cx="1288868" cy="12888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>
              <a:stCxn id="65" idx="0"/>
              <a:endCxn id="69" idx="0"/>
            </p:cNvCxnSpPr>
            <p:nvPr/>
          </p:nvCxnSpPr>
          <p:spPr>
            <a:xfrm rot="16200000" flipH="1">
              <a:off x="5527001" y="1770775"/>
              <a:ext cx="1132941" cy="733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Oval 72"/>
          <p:cNvSpPr/>
          <p:nvPr/>
        </p:nvSpPr>
        <p:spPr>
          <a:xfrm>
            <a:off x="4831902" y="1269244"/>
            <a:ext cx="2505075" cy="253803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/>
          <p:cNvGrpSpPr/>
          <p:nvPr/>
        </p:nvGrpSpPr>
        <p:grpSpPr>
          <a:xfrm>
            <a:off x="4876800" y="5181600"/>
            <a:ext cx="1981200" cy="860639"/>
            <a:chOff x="4724400" y="4016161"/>
            <a:chExt cx="1981200" cy="860639"/>
          </a:xfrm>
        </p:grpSpPr>
        <p:sp>
          <p:nvSpPr>
            <p:cNvPr id="14" name="Cube 13"/>
            <p:cNvSpPr/>
            <p:nvPr/>
          </p:nvSpPr>
          <p:spPr>
            <a:xfrm>
              <a:off x="4724400" y="4038600"/>
              <a:ext cx="1981200" cy="838200"/>
            </a:xfrm>
            <a:prstGeom prst="cube">
              <a:avLst>
                <a:gd name="adj" fmla="val 48182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18107976">
              <a:off x="4995712" y="4050374"/>
              <a:ext cx="381000" cy="312573"/>
            </a:xfrm>
            <a:prstGeom prst="rect">
              <a:avLst/>
            </a:prstGeom>
            <a:solidFill>
              <a:schemeClr val="bg1"/>
            </a:solidFill>
            <a:scene3d>
              <a:camera prst="isometricOffAxis1Top">
                <a:rot lat="18600000" lon="18600000" rev="180000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18107976">
              <a:off x="5300512" y="4050374"/>
              <a:ext cx="381000" cy="312573"/>
            </a:xfrm>
            <a:prstGeom prst="rect">
              <a:avLst/>
            </a:prstGeom>
            <a:solidFill>
              <a:schemeClr val="tx1"/>
            </a:solidFill>
            <a:scene3d>
              <a:camera prst="isometricOffAxis1Top">
                <a:rot lat="18600000" lon="18600000" rev="180000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18107976">
              <a:off x="5596088" y="4050374"/>
              <a:ext cx="381000" cy="312573"/>
            </a:xfrm>
            <a:prstGeom prst="rect">
              <a:avLst/>
            </a:prstGeom>
            <a:solidFill>
              <a:schemeClr val="tx1"/>
            </a:solidFill>
            <a:scene3d>
              <a:camera prst="isometricOffAxis1Top">
                <a:rot lat="18600000" lon="18600000" rev="180000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rot="18107976">
              <a:off x="5910112" y="4050374"/>
              <a:ext cx="381000" cy="312573"/>
            </a:xfrm>
            <a:prstGeom prst="rect">
              <a:avLst/>
            </a:prstGeom>
            <a:solidFill>
              <a:schemeClr val="tx1"/>
            </a:solidFill>
            <a:scene3d>
              <a:camera prst="isometricOffAxis1Top">
                <a:rot lat="18600000" lon="18600000" rev="1800000"/>
              </a:camera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Oval 73"/>
          <p:cNvSpPr/>
          <p:nvPr/>
        </p:nvSpPr>
        <p:spPr>
          <a:xfrm>
            <a:off x="5867400" y="2362200"/>
            <a:ext cx="457200" cy="457200"/>
          </a:xfrm>
          <a:prstGeom prst="ellipse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514600"/>
            <a:ext cx="4724400" cy="1447800"/>
          </a:xfrm>
          <a:prstGeom prst="rect">
            <a:avLst/>
          </a:prstGeom>
          <a:noFill/>
        </p:spPr>
        <p:txBody>
          <a:bodyPr wrap="square" rtlCol="0">
            <a:prstTxWarp prst="textFadeLeft">
              <a:avLst/>
            </a:prstTxWarp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নানা প্রকার গতি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iant_452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793137">
            <a:off x="828799" y="1362198"/>
            <a:ext cx="2857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3.3025E-6 L 0.44872 -3.3025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90800" y="2286000"/>
            <a:ext cx="5966253" cy="951451"/>
            <a:chOff x="1383957" y="1767035"/>
            <a:chExt cx="8266670" cy="951451"/>
          </a:xfrm>
        </p:grpSpPr>
        <p:sp>
          <p:nvSpPr>
            <p:cNvPr id="5" name="Cube 4"/>
            <p:cNvSpPr/>
            <p:nvPr/>
          </p:nvSpPr>
          <p:spPr>
            <a:xfrm>
              <a:off x="1383957" y="1767035"/>
              <a:ext cx="826667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458092" y="1940011"/>
              <a:ext cx="7933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১। গতি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কী তা বলতে পারবে ;  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4600" y="5029200"/>
            <a:ext cx="8077200" cy="1050325"/>
            <a:chOff x="951470" y="3917093"/>
            <a:chExt cx="10873946" cy="1062680"/>
          </a:xfrm>
        </p:grpSpPr>
        <p:sp>
          <p:nvSpPr>
            <p:cNvPr id="11" name="Cube 10"/>
            <p:cNvSpPr/>
            <p:nvPr/>
          </p:nvSpPr>
          <p:spPr>
            <a:xfrm>
              <a:off x="951470" y="3917093"/>
              <a:ext cx="10873946" cy="1062680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75042" y="4170389"/>
              <a:ext cx="9687695" cy="59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৩। বিভিন্ন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প্রকার গতির বৈশিষ্ট্য বর্ণনা করতে পারবে।  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1" y="914400"/>
            <a:ext cx="5638800" cy="990618"/>
            <a:chOff x="1655808" y="566335"/>
            <a:chExt cx="7068066" cy="990618"/>
          </a:xfrm>
        </p:grpSpPr>
        <p:sp>
          <p:nvSpPr>
            <p:cNvPr id="14" name="Cube 13"/>
            <p:cNvSpPr/>
            <p:nvPr/>
          </p:nvSpPr>
          <p:spPr>
            <a:xfrm>
              <a:off x="1655808" y="566335"/>
              <a:ext cx="7068066" cy="990618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310718" y="760619"/>
              <a:ext cx="6203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4600" y="3657600"/>
            <a:ext cx="6629400" cy="951451"/>
            <a:chOff x="1383957" y="1767035"/>
            <a:chExt cx="8266670" cy="951451"/>
          </a:xfrm>
        </p:grpSpPr>
        <p:sp>
          <p:nvSpPr>
            <p:cNvPr id="21" name="Cube 20"/>
            <p:cNvSpPr/>
            <p:nvPr/>
          </p:nvSpPr>
          <p:spPr>
            <a:xfrm>
              <a:off x="1383957" y="1767035"/>
              <a:ext cx="8266670" cy="951451"/>
            </a:xfrm>
            <a:prstGeom prst="cube">
              <a:avLst>
                <a:gd name="adj" fmla="val 16304"/>
              </a:avLst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58092" y="1940011"/>
              <a:ext cx="79330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২। গতির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প্রকারভেদ ব্যাখ্যা করতে পারবে ;    </a:t>
              </a:r>
              <a:r>
                <a:rPr lang="bn-BD" sz="44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n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52600"/>
            <a:ext cx="2788356" cy="1981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noFill/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sp>
        <p:nvSpPr>
          <p:cNvPr id="8" name="Cube 7"/>
          <p:cNvSpPr/>
          <p:nvPr/>
        </p:nvSpPr>
        <p:spPr>
          <a:xfrm rot="253075">
            <a:off x="3257309" y="3174345"/>
            <a:ext cx="8257751" cy="1793748"/>
          </a:xfrm>
          <a:prstGeom prst="cube">
            <a:avLst>
              <a:gd name="adj" fmla="val 35591"/>
            </a:avLst>
          </a:prstGeom>
          <a:solidFill>
            <a:schemeClr val="accent6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 rot="242023">
            <a:off x="3397084" y="2239258"/>
            <a:ext cx="1283031" cy="1304266"/>
          </a:xfrm>
          <a:prstGeom prst="cub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438400" y="228600"/>
            <a:ext cx="7162800" cy="609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38200" y="5562600"/>
            <a:ext cx="10744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অর্থাৎ কোন বস্তু যদি পর্যবেক্ষকের সাপেক্ষে অবস্থান পরিবর্তন করে, তখন বস্তুটিকে গতিশীল বলা হয় এবং বস্তুর এ অবস্থাকে বলা হয় গতি।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562600"/>
            <a:ext cx="11430000" cy="10667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81400" y="3048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ঘনবস্তুটিকে ধাক্কা দেওয়ার ফলে কী ঘটেছে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91000" y="304800"/>
            <a:ext cx="338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বস্তুটি কি গতিশীল হয়েছে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0" y="1066800"/>
            <a:ext cx="3177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হ্যা, বস্তুটি গতিশীল হয়েছে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2800" y="992530"/>
            <a:ext cx="5181600" cy="60960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38600" y="1066800"/>
            <a:ext cx="338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অবস্থানের পরিবর্তন ঘটেছে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3248E-6 -8.32562E-7 L 0.08334 -8.32562E-7 " pathEditMode="relative" ptsTypes="AA">
                                      <p:cBhvr>
                                        <p:cTn id="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46154E-6 -6.29972E-6 L 0.50642 0.0666 " pathEditMode="relative" ptsTypes="AA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3" grpId="0"/>
      <p:bldP spid="13" grpId="1"/>
      <p:bldP spid="19" grpId="0"/>
      <p:bldP spid="20" grpId="0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4114800"/>
            <a:ext cx="9063043" cy="2391033"/>
          </a:xfrm>
          <a:prstGeom prst="rect">
            <a:avLst/>
          </a:prstGeom>
          <a:solidFill>
            <a:schemeClr val="accent6">
              <a:lumMod val="60000"/>
              <a:lumOff val="40000"/>
              <a:alpha val="46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62400" y="4953000"/>
            <a:ext cx="3826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গতি কাকে বলে ?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C65DA18C-C301-4EE9-A4FE-55497B4FA555}"/>
              </a:ext>
            </a:extLst>
          </p:cNvPr>
          <p:cNvSpPr/>
          <p:nvPr/>
        </p:nvSpPr>
        <p:spPr>
          <a:xfrm>
            <a:off x="8592065" y="381000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56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1">
            <a:extLst>
              <a:ext uri="{FF2B5EF4-FFF2-40B4-BE49-F238E27FC236}">
                <a16:creationId xmlns:a16="http://schemas.microsoft.com/office/drawing/2014/main" xmlns="" id="{ED4C64A0-1F58-4E09-A012-ADF773D2E4E9}"/>
              </a:ext>
            </a:extLst>
          </p:cNvPr>
          <p:cNvSpPr/>
          <p:nvPr/>
        </p:nvSpPr>
        <p:spPr>
          <a:xfrm>
            <a:off x="560172" y="747613"/>
            <a:ext cx="2617574" cy="796982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2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400" y="827900"/>
            <a:ext cx="2520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ln w="19050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37141" y="689640"/>
            <a:ext cx="158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৩ মিনিট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978677_66833.jpg"/>
          <p:cNvPicPr>
            <a:picLocks noChangeAspect="1"/>
          </p:cNvPicPr>
          <p:nvPr/>
        </p:nvPicPr>
        <p:blipFill>
          <a:blip r:embed="rId3"/>
          <a:srcRect l="18000"/>
          <a:stretch>
            <a:fillRect/>
          </a:stretch>
        </p:blipFill>
        <p:spPr>
          <a:xfrm>
            <a:off x="4324865" y="457200"/>
            <a:ext cx="3124200" cy="2533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6858000"/>
          </a:xfrm>
          <a:prstGeom prst="rect">
            <a:avLst/>
          </a:prstGeom>
          <a:solidFill>
            <a:srgbClr val="00B050">
              <a:alpha val="11000"/>
            </a:srgbClr>
          </a:solidFill>
          <a:ln w="254000" cmpd="sng">
            <a:solidFill>
              <a:srgbClr val="00B050"/>
            </a:solidFill>
          </a:ln>
          <a:scene3d>
            <a:camera prst="orthographicFront"/>
            <a:lightRig rig="threePt" dir="t"/>
          </a:scene3d>
          <a:sp3d extrusionH="76200">
            <a:bevelT/>
            <a:extrusionClr>
              <a:srgbClr val="00B05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152400"/>
            <a:ext cx="1106419" cy="1106419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/>
        </p:nvGraphicFramePr>
        <p:xfrm>
          <a:off x="1524000" y="533400"/>
          <a:ext cx="8686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80FA9D8-A819-4E24-AA61-2E0732E715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E80FA9D8-A819-4E24-AA61-2E0732E715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4C0BD1-4373-4203-9F3B-CE7AADD4E6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D84C0BD1-4373-4203-9F3B-CE7AADD4E6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F3F84B0-E879-429D-8F6C-94C94B6D6F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F3F84B0-E879-429D-8F6C-94C94B6D6F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1C9B71-E797-45DD-BE33-3F3E8AF1A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C1C9B71-E797-45DD-BE33-3F3E8AF1A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07098A-E54D-4833-8360-7340BE92F4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5407098A-E54D-4833-8360-7340BE92F4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0FEACD-66DD-4A87-A8EC-6647C3ED81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980FEACD-66DD-4A87-A8EC-6647C3ED81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F3FE1A8-00E2-4C3E-8030-27FA6D0F7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CF3FE1A8-00E2-4C3E-8030-27FA6D0F7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F3D8A9-3118-466E-BA01-0FD8172C6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8FF3D8A9-3118-466E-BA01-0FD8172C6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58843C-5AFB-49F9-B63B-A962C7AF3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EA58843C-5AFB-49F9-B63B-A962C7AF35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E9E859-15DD-49C1-94F5-223514138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EE9E859-15DD-49C1-94F5-2235141382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D28501-144B-4841-81CE-3F28ACF9D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D7D28501-144B-4841-81CE-3F28ACF9D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344</Words>
  <Application>Microsoft Office PowerPoint</Application>
  <PresentationFormat>Custom</PresentationFormat>
  <Paragraphs>67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Algerian</vt:lpstr>
      <vt:lpstr>Arial</vt:lpstr>
      <vt:lpstr>Calibri</vt:lpstr>
      <vt:lpstr>NikoshBAN</vt:lpstr>
      <vt:lpstr>Vrinda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 Chowdhury</dc:creator>
  <cp:lastModifiedBy>Faruk Chowdhury</cp:lastModifiedBy>
  <cp:revision>140</cp:revision>
  <dcterms:created xsi:type="dcterms:W3CDTF">2006-08-16T00:00:00Z</dcterms:created>
  <dcterms:modified xsi:type="dcterms:W3CDTF">2020-01-03T08:35:16Z</dcterms:modified>
</cp:coreProperties>
</file>