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289" r:id="rId5"/>
    <p:sldId id="290" r:id="rId6"/>
    <p:sldId id="291" r:id="rId7"/>
    <p:sldId id="297" r:id="rId8"/>
    <p:sldId id="298" r:id="rId9"/>
    <p:sldId id="292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2CBE-6E76-44FC-8E31-D3ACAA365C8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719-857F-4DBD-8E38-C61EC3A1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0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2CBE-6E76-44FC-8E31-D3ACAA365C8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719-857F-4DBD-8E38-C61EC3A1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1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2CBE-6E76-44FC-8E31-D3ACAA365C8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719-857F-4DBD-8E38-C61EC3A1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8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2CBE-6E76-44FC-8E31-D3ACAA365C8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719-857F-4DBD-8E38-C61EC3A1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6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2CBE-6E76-44FC-8E31-D3ACAA365C8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719-857F-4DBD-8E38-C61EC3A1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5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2CBE-6E76-44FC-8E31-D3ACAA365C8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719-857F-4DBD-8E38-C61EC3A1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9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2CBE-6E76-44FC-8E31-D3ACAA365C8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719-857F-4DBD-8E38-C61EC3A1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1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2CBE-6E76-44FC-8E31-D3ACAA365C8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719-857F-4DBD-8E38-C61EC3A1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2CBE-6E76-44FC-8E31-D3ACAA365C8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719-857F-4DBD-8E38-C61EC3A1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0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2CBE-6E76-44FC-8E31-D3ACAA365C8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719-857F-4DBD-8E38-C61EC3A1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2CBE-6E76-44FC-8E31-D3ACAA365C8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719-857F-4DBD-8E38-C61EC3A1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8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02CBE-6E76-44FC-8E31-D3ACAA365C8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A0719-857F-4DBD-8E38-C61EC3A1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1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/>
          <p:cNvSpPr/>
          <p:nvPr/>
        </p:nvSpPr>
        <p:spPr>
          <a:xfrm>
            <a:off x="560742" y="609600"/>
            <a:ext cx="7848600" cy="57150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"/>
            <a:ext cx="5370767" cy="5370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560742" y="5300008"/>
            <a:ext cx="7973658" cy="193899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674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8" name="Group 7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0" t="20666" r="31250" b="17333"/>
          <a:stretch/>
        </p:blipFill>
        <p:spPr bwMode="auto">
          <a:xfrm>
            <a:off x="4671198" y="690838"/>
            <a:ext cx="3558402" cy="4918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1" y="533400"/>
            <a:ext cx="3810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–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একজোড়া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পটকার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উদরীয়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গহবরের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শায়িত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পেরিটোনিয়ামের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মেসোভেরিয়াম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প্রাচীরে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ঝুলানো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ডিম্বনালিহীন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গহবরে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87241" y="5638800"/>
            <a:ext cx="39709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8" name="Group 7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533400" y="533400"/>
            <a:ext cx="8039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–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রুইমাছ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স্রোতযুক্ত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করে।ডিম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রুইমাছের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যৌনগ্রন্থি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উত্তেজিত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ঝাঁকুনি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দেয়।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পানিতেই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শুক্রানু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ডিম্বানুর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নিষেক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।স্ত্রী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ডিমগুলি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তলিয়ে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পুনঃরায়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উঠে।ডুবে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ডিমগুলিকে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ডিমারসাল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পাড়াকে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পরিপক্ক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ডিমগুলি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শোষিত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অ্যাটরেশিয়া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নিষিক্তকরণের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১২-১৫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ঘন্টার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বাচ্চা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7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8" name="Group 7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>
          <a:xfrm>
            <a:off x="1981200" y="457200"/>
            <a:ext cx="3834704" cy="13234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194" y="3248561"/>
            <a:ext cx="828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রেচন-জনন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তন্ত্রের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4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খ-</a:t>
            </a:r>
            <a:r>
              <a:rPr lang="en-US" sz="40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রেচন-জনন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তন্ত্রের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39" y="685800"/>
            <a:ext cx="2369561" cy="19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8" name="Group 7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2590800" y="304800"/>
            <a:ext cx="287290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1" y="3392031"/>
            <a:ext cx="8191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স্পনিং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অ্যাটরেশিয়া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৪।কৃত্রিম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পোনার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33400"/>
            <a:ext cx="3001981" cy="300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8" name="Group 7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1447800" y="411540"/>
            <a:ext cx="483016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3174" y="4267200"/>
            <a:ext cx="7316426" cy="14465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প্রজননতন্ত্রের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400"/>
            <a:ext cx="2403686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8" name="Group 7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664709" y="457200"/>
            <a:ext cx="7564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7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7924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 t="20350" r="19869" b="17661"/>
          <a:stretch/>
        </p:blipFill>
        <p:spPr bwMode="auto">
          <a:xfrm>
            <a:off x="718139" y="692095"/>
            <a:ext cx="7900257" cy="565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4" name="Group 3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3657600" y="1066800"/>
            <a:ext cx="2218877" cy="101566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bn-BD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1600" y="3200400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সঞ্জয় ভৌমিক 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প্রভাষক-প্রাণিবিদ্যা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bn-IN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গৃদকালিন্দিয়া হাজেরা হাসমত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কলেজ । 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ফরিদগঞ্জ, চাঁদপুর । </a:t>
            </a:r>
            <a:endParaRPr lang="bn-BD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8"/>
          <a:stretch/>
        </p:blipFill>
        <p:spPr>
          <a:xfrm>
            <a:off x="1559301" y="1292901"/>
            <a:ext cx="1488699" cy="19836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ctangle 23"/>
          <p:cNvSpPr/>
          <p:nvPr/>
        </p:nvSpPr>
        <p:spPr>
          <a:xfrm>
            <a:off x="4114800" y="30480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IN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-৪৫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0" t="11706" r="43777" b="72818"/>
          <a:stretch/>
        </p:blipFill>
        <p:spPr bwMode="auto">
          <a:xfrm>
            <a:off x="3505200" y="1981200"/>
            <a:ext cx="1371600" cy="13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42507"/>
            <a:ext cx="3657600" cy="5658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42506"/>
            <a:ext cx="3899695" cy="5658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68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3.33333E-6 L -0.491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3.33333E-6 L 0.52014 0.0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8" name="Group 7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" y="522564"/>
            <a:ext cx="7746255" cy="5791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89209" l="912" r="98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4963">
            <a:off x="904153" y="2970993"/>
            <a:ext cx="4512787" cy="2187810"/>
          </a:xfrm>
          <a:prstGeom prst="rect">
            <a:avLst/>
          </a:prstGeom>
        </p:spPr>
      </p:pic>
      <p:pic>
        <p:nvPicPr>
          <p:cNvPr id="23" name="Picture 2" descr="C:\Users\Sanjoy\Pictures\rui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66" b="97479" l="163" r="98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383" flipH="1">
            <a:off x="2543183" y="4057650"/>
            <a:ext cx="52578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Sanjoy\Downloads\depositphotos_123266444-stock-illustration-vector-male-and-female-ico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588" b="99804" l="50688" r="94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50" t="65312" r="12344" b="6407"/>
          <a:stretch/>
        </p:blipFill>
        <p:spPr bwMode="auto">
          <a:xfrm>
            <a:off x="758205" y="3892373"/>
            <a:ext cx="460995" cy="4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Sanjoy\Downloads\depositphotos_123266444-stock-illustration-vector-male-and-female-ico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442" b="98701" l="11507" r="3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59844" r="61250" b="4844"/>
          <a:stretch/>
        </p:blipFill>
        <p:spPr bwMode="auto">
          <a:xfrm>
            <a:off x="2408243" y="5334000"/>
            <a:ext cx="411157" cy="6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219200" y="2773740"/>
            <a:ext cx="67778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9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8" name="Group 7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2895600" y="810161"/>
            <a:ext cx="3308919" cy="1323439"/>
          </a:xfrm>
          <a:prstGeom prst="rect">
            <a:avLst/>
          </a:prstGeom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768" y="3429000"/>
            <a:ext cx="81964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বিষয়সমূহ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প্রজননতন্ত্রের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8" name="Group 7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53" b="89209" l="912" r="98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43162"/>
            <a:ext cx="3340024" cy="16192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38600" y="3481626"/>
            <a:ext cx="28023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14800" y="4368225"/>
            <a:ext cx="3927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দু,বছর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প্রজননক্ষম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4038600" y="4992469"/>
            <a:ext cx="4620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স্রোতযুক্ত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038600" y="5715000"/>
            <a:ext cx="4526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>
                <a:ln>
                  <a:solidFill>
                    <a:srgbClr val="00FF00"/>
                  </a:solidFill>
                </a:ln>
                <a:latin typeface="NikoshBAN" pitchFamily="2" charset="0"/>
                <a:cs typeface="NikoshBAN" pitchFamily="2" charset="0"/>
              </a:rPr>
              <a:t>জুন-আগষ্ট</a:t>
            </a:r>
            <a:r>
              <a:rPr lang="en-US" sz="3200" b="1" dirty="0">
                <a:ln>
                  <a:solidFill>
                    <a:srgbClr val="00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FF00"/>
                  </a:solidFill>
                </a:ln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200" b="1" dirty="0">
                <a:ln>
                  <a:solidFill>
                    <a:srgbClr val="00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FF00"/>
                  </a:solidFill>
                </a:ln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b="1" dirty="0">
                <a:ln>
                  <a:solidFill>
                    <a:srgbClr val="00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FF00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>
                  <a:solidFill>
                    <a:srgbClr val="00FF00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038600" y="2514600"/>
            <a:ext cx="1" cy="389513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24200" y="533400"/>
            <a:ext cx="2403222" cy="13234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রুইমাছ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" name="Picture 2" descr="C:\Users\Sanjoy\Pictures\rui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66" b="97479" l="163" r="98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634" y="4237022"/>
            <a:ext cx="3264680" cy="140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C:\Users\Sanjoy\Downloads\depositphotos_123266444-stock-illustration-vector-male-and-female-ico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588" b="99804" l="50688" r="94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50" t="65312" r="12344" b="6407"/>
          <a:stretch/>
        </p:blipFill>
        <p:spPr bwMode="auto">
          <a:xfrm>
            <a:off x="533400" y="3048000"/>
            <a:ext cx="380987" cy="3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Sanjoy\Downloads\depositphotos_123266444-stock-illustration-vector-male-and-female-ico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442" b="98701" l="11507" r="3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59844" r="61250" b="4844"/>
          <a:stretch/>
        </p:blipFill>
        <p:spPr bwMode="auto">
          <a:xfrm>
            <a:off x="609600" y="4876800"/>
            <a:ext cx="308908" cy="46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38600" y="2667000"/>
            <a:ext cx="4580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জননাঙ্গ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বিকশিত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685800"/>
            <a:ext cx="8458201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3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5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5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5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17" name="Group 16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2222" r="20500" b="28000"/>
          <a:stretch/>
        </p:blipFill>
        <p:spPr bwMode="auto">
          <a:xfrm>
            <a:off x="457200" y="1742587"/>
            <a:ext cx="7985760" cy="409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5" t="10890" r="13125" b="22444"/>
          <a:stretch/>
        </p:blipFill>
        <p:spPr bwMode="auto">
          <a:xfrm>
            <a:off x="777240" y="1996943"/>
            <a:ext cx="7456265" cy="37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024037" cy="3352800"/>
          </a:xfrm>
          <a:prstGeom prst="rect">
            <a:avLst/>
          </a:prstGeom>
        </p:spPr>
      </p:pic>
      <p:pic>
        <p:nvPicPr>
          <p:cNvPr id="45" name="Picture 2" descr="C:\Users\Sanjoy\Downloads\rain-nature-animated-gif-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86200"/>
            <a:ext cx="8077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15778" r="16124" b="60889"/>
          <a:stretch/>
        </p:blipFill>
        <p:spPr bwMode="auto">
          <a:xfrm>
            <a:off x="609600" y="533400"/>
            <a:ext cx="7730836" cy="145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t="41333" r="18875" b="39333"/>
          <a:stretch/>
        </p:blipFill>
        <p:spPr bwMode="auto">
          <a:xfrm>
            <a:off x="533400" y="655320"/>
            <a:ext cx="8001000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4547"/>
          <a:stretch/>
        </p:blipFill>
        <p:spPr>
          <a:xfrm>
            <a:off x="1313670" y="1823180"/>
            <a:ext cx="6303648" cy="4459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2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9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half" idx="4294967295"/>
          </p:nvPr>
        </p:nvSpPr>
        <p:spPr>
          <a:xfrm>
            <a:off x="609600" y="1371601"/>
            <a:ext cx="3886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</a:t>
            </a:r>
          </a:p>
          <a:p>
            <a:pPr marL="0" indent="0">
              <a:buNone/>
            </a:pP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মাছে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শুক্রাশয়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পেরিটোনিয়ামের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মেসোরকিয়াম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প্রাচীরে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ঝুলানো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শুক্রাশয়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শুক্রবাহী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নালি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পেরিটোনিয়াম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শুক্রাশয়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নালি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একত্রিত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06" t="16667" r="50709" b="11778"/>
          <a:stretch/>
        </p:blipFill>
        <p:spPr bwMode="auto">
          <a:xfrm>
            <a:off x="5062538" y="1417637"/>
            <a:ext cx="3090862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859252" y="6019800"/>
            <a:ext cx="3751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395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রুই মাছের প্রজননের প্রয়োজনীয় শর্তাবলী  </vt:lpstr>
      <vt:lpstr>PowerPoint Presentation</vt:lpstr>
      <vt:lpstr>রুই মাছের প্রজনন তন্ত্র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140</cp:revision>
  <dcterms:created xsi:type="dcterms:W3CDTF">2019-12-20T15:37:04Z</dcterms:created>
  <dcterms:modified xsi:type="dcterms:W3CDTF">2019-12-27T06:23:18Z</dcterms:modified>
</cp:coreProperties>
</file>