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6" r:id="rId2"/>
    <p:sldId id="267" r:id="rId3"/>
    <p:sldId id="290" r:id="rId4"/>
    <p:sldId id="302" r:id="rId5"/>
    <p:sldId id="292" r:id="rId6"/>
    <p:sldId id="293" r:id="rId7"/>
    <p:sldId id="261" r:id="rId8"/>
    <p:sldId id="303" r:id="rId9"/>
    <p:sldId id="296" r:id="rId10"/>
    <p:sldId id="295" r:id="rId11"/>
    <p:sldId id="299" r:id="rId12"/>
    <p:sldId id="297" r:id="rId13"/>
    <p:sldId id="257" r:id="rId14"/>
    <p:sldId id="300" r:id="rId15"/>
    <p:sldId id="258" r:id="rId16"/>
    <p:sldId id="283" r:id="rId17"/>
    <p:sldId id="284" r:id="rId18"/>
    <p:sldId id="285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7" autoAdjust="0"/>
  </p:normalViewPr>
  <p:slideViewPr>
    <p:cSldViewPr>
      <p:cViewPr varScale="1">
        <p:scale>
          <a:sx n="67" d="100"/>
          <a:sy n="67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7T14:41:36.98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12237 814,'-19'0,"0"0,17 0,-15 0,5 0,6 0,-13 0,15 0,8 19,-4-6,0-8,0 14,0-14,0 28,0-5,0-18,0 28,0-25,0 30,0-5,0 0,0-28,0-1,0 6,0-11,0 15,0-14,0 9,0 1,0-12,0 7,0-1,0 8,0-15,-19 36,12-24,-5 10,-5 9,15-28,-17 32,12-21,-5-13,-5 31,15-30,-17 34,11-22,-3 6,-24 13,33-32,-36 34,21-19,15 21,-34 16,34-53,-55 54,31-29,-4-16,-26 26,55-36,-74 37,38-20,17 2,-37 17,57-36,-57 17,29-8,-19 18,-10 10,56-37,-55 36,28-18,0-19,-29 37,54-34,-70 13,36-6,-1-1,-38 10,70-17,-63 15,24 5,14-6,-7 3,34-17,-67 34,13-25,21-4,-20 12,51-16,-44 32,1-23,22-5,-30 31,48-32,-38 7,8-1,21-5,-39 11,47-14,-74 30,18-7,37-16,-46 27,61-31,-48 5,21-12,26 0,-42 19,42-14,-27 9,-1 0,29-10,-61 15,55-14,-17-10,-7 5,31 0,-43 0,33 0,-30 0,-22 0,56 0,-76 19,65-13,-34 7,-17-13,67 0,-99 0,73 0,-34 19,-39-19,37 19,32-12,-25 5,-16 5,76-15,-124 17,80-12,-26 5,-43 5,112-16,-123 18,76-10,1 20,-51 7,101-34,-108 17,60-10,-5-18,-54 9,112 0,-112 19,59-10,-5-18,-74 9,132 0,-111 0,55 0,1 19,-58 0,110-19,-67 0,33 0,19 0,-76 0,89 0,-101 0,53 0,13 0,-72 0,103 0,-74-19,15 7,24 5,-47-12,90 19,-112-19,60 10,33-1,-55 10,66 0,-74 0,35 0,22 0,-49-19,65 16,-53-13,1 4,31 5,-43-12,61 16,-48-12,10 2,29 7,-34 6,45 0,-52-19,-4 5,42 9,-50-14,59 15,-23-11,-15 1,35 9,-37-14,45 15,-33-11,-10 2,35 7,-56-12,55 12,-14-7,-39-2,53 11,-36-15,39 13,-39 12,-22-22,63 13,-97-16,75 13,-19-7,-23-3,66 13,-62-16,49 13,-21-7,-35-3,71 14,-35-8,-19 1,-48-10,-18 0,57 0,42 11,-29-3,-26-6,82 15,-89-17,61 12,-26 14,-27-7,79 0,-49-19,31 11,-4 16,-46-26,1-1,-1 0,0-19,75 37,-73-17,-2-20,19 19,54 18,-50-35,21 14,7 6,-13-41,36 53,-34-49,3 9,10 13,-34-26,51 51,-45-45,28 17,9 12,-43-35,50 50,-62-43,33 14,16 16,-37-18,49 32,-41-45,12 13,17 19,-17-37,30 46,-24-37,5 7,14 23,-45-21,45 30,-32-21,16-13,18 27,-47-23,44 29,-12-20,-3-14,19 30,-10-44,13 41,-7-6,-2-8,11 22,-34-67,26 51,-14-9,11-13,11 35,-14-45,11 36,-5-17,-4-11,13 39,-16-47,12 35,-5-15,-7-21,19-18,0 52,0-11,0 0,0 30,0-15,-19 0,1 2,17 15,-18-16,11 9,-3-1,-6-8,16 17,-18 1,10 0,18-19,-9 0,0 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24.456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0 20,'0'-19,"19"19,0 0,-1 0,-17 0,18 0,-10 0,20 0,8 0,-18 0,-19 0,38 19,-38-19,38 0,-18 10,-2-1,1 10,-19-19,37 18,-17-8,-2-1,20 10,-38-19,19 0,-10 0,1 19,28 0,-38-19,18 19,-7-9,-3-1,11 29,0-19,-9-10,-1 0,-9 10,0-17,0 15,0-6,0-3,0 11,0-17,0 15,0-6,0-3,19 11,-18-18,17 17,-7-7,-3-3,11 10,-17-15,15-6,20 3,-31 0,26 0,-7 0,-12 0,44-18,-49 15,59-32,-17 10,-24 12,31-44,-49 49,40-22,-9 5,-21 13,39-26,-47 31,17-5,12-14,-21 14,20-7,-30 15,3-11,2 2,-7 7,13-12,-16 14,13-11,-3 15,-8 0,14-19,-14 14,28 10,-4-20,-20 11,-9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53.571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20 908,'-19'-19,"19"-19,0 30,0-3,0 2,0-1,0-9,0 0,0 12,0-5,0 1,0 4,0-3,0 1,0-10,0 16,0-13,0 4,0 5,0-12,0 16,0-13,0 4,0 5,0-12,0 16,19-13,-6 4,-7 6,13-13,-16 15,13-11,-3-12,-8 16,14-8,-15 15,-8-30,4 21,0 7,19-12,-14 13,9-9,0-14,-9 18,14-28,-14 29,9-1,0-4,-9 9,14-14,-14 14,9-9,0 0,-10 10,15-15,-13 13,7-7,2-2,-11 11,15 4,-13 0,26-19,-2 19,-22 0,29-19,-26 13,16 12,4-21,-24 11,31 4,-26 0,14 0,6-16,-27 13,33 3,-25 0,12-19,7 19,-26 0,51-19,-37 13,-3 12,16-22,-28 14,33 2,-25 0,12 0,8 0,-28 0,32 0,-22 0,8 0,11 0,-30 0,34 0,-23 0,-11 0,30 0,-31 0,35 0,-23 0,8 0,11 0,-30 0,52 0,-31 0,7 0,3 0,-32 0,35 0,-22 0,6 0,13 0,-33 0,36 0,-21 0,-15 0,34 0,-34 0,17 0,-10 0,1 0,8 18,-17-18,17 0,-8 0,-20 19,28-1,-17-17,18 18,-10-10,1 1,9-10,0 0,-19 0,19 19,-10-10,-18 1,28 9,-19-19,19 19,-10-10,-18 19,9 10,0-36,19 15,-9 4,-2-4,11 2,-17-18,15 17,-6 4,-3-6,-8 2,0-16,0 15,0-5,0-5,19 12,-17-17,-4 15,2-5,0-5,19 12,-17-17,-4 15,2-5,0-5,0 11,0-15,0 13,0-3,0-7,0 13,0-16,0 13,0-6,0-1,19 10,-19-13,0 26,0-19,0-7,0 31,0-29,0 3,0 2,0-7,0 13,0-15,0 11,0-2,0-7,0 32,0-30,0 21,0 12,0-25,0 41,0-45,0 33,-14-18,9-17,-14 28,15-29,-11 20,-13-1,18-18,-9 9,14-14,-8 27,-1-18,9-9,-33 33,33-33,-9 9,-1 1,11-11,-34 15,27-14,-16 9,-3 1,23-11,-31 33,26-25,-33-5,14 9,24-13,-12 16,13-13,-6-12,-4 21,13-11,-16-4,12 0,-5 19,-4-19,13 0,-16 19,12-12,-5-14,-4 7,13 0,-16 0,12 0,-5 0,-4 0,14 0,-8 0,10 0</inkml:trace>
  <inkml:trace contextRef="#ctx0" brushRef="#br0" timeOffset="1994">1381 1512,'-19'0,"0"0,4 0,11 0,-6 0,20 19,-10-2,0-15,0 8,0-10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56.872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95 747,'-19'0,"19"-19,19 19,-1 0,39 0,0 0,56 0,20 19,37 0,0 0,-170-19</inkml:trace>
  <inkml:trace contextRef="#ctx0" brushRef="#br0" timeOffset="994">170 85,'-19'0,"19"-19,0-18,0 23,0 9,0-5,-19 20,0 9,6 35,8-33,-33 111,29-102,-20 73,10-37,19-66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59.621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218 19,'19'19,"-76"-19,38 0,19-19,-19 0,11 19,-3 0,2 0,-1 19,10 0,-8-11,-3 3,11 25,0-34,-19 17,11-11,16 3,-8 7,0-17,0 17,0-8,0-1,-18 10,18-19,0 19,0-9,0 18,-19 10,18-38,-17 38,8-20,20 20,-10 0,0-36,0 34,0-15,0-4,0 20,0-34,0 13,0-6,19-1,-19 10,0-17,19-4,-8 2,-4 0,31 0,-33 0,28 0,13 0,-16 0,102 0,-116 0,119 0,-27 0,-46 0,108 0,-136 0,-34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42.650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95 0,'-37'0,"17"20,2-2,-1 1,19-19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44.248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46.283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48.643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0 79,'0'-38,"0"0,0 35,0 82,0-79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57.305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1 191,'0'-38,"0"-75,0 75,0 36,0 79,0-77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7:00.424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265 189,'-38'-113,"-75"75,97 22,-6-6,-14 22,34 0,-35 38,37 0,0-19,0-19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7T14:41:40.25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67 20,'0'-19,"19"19,-3 0,-14 0,8 0,-20 19,10 15,0-30,0 33,0-22,-18 8,0 13,17-34,-18 36,10-21,-1-15,-8 16,17-17,1 55,0-30,0 5,0 60,0-88,0 92,0-48,0-18,0 84,0-112,0 92,0-43,0-5,19 49,-19-91,19 51,-19-33,0-4,0 21,0-36,-19 33,8-12,3-8,-2 4,10-19</inkml:trace>
  <inkml:trace contextRef="#ctx0" brushRef="#br0" timeOffset="1811">199 39,'0'19,"0"-38,0 38,19-19,0 18,-15-13,11 9,-1-14,-9 0,32 19,-26-14,35 9,-16 1,-22-11,49 15,-41-19,24 0,-10 15,-22-11,49 15,-40-19,22 0,4 14,-29-9,43 14,-37-13,16 6,24 3,-44-11,41-4,-40 0,22 0,-6 0,-28 0,14 19,-14-19,9 0,1 0,-11 0,15 0,-12 0,-14 19,7 0,0-11,19-16,0 8,-19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9:11:10.71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39 4366,'-38'-38,"38"-75,0 101,0-14,0 7,0 0,0-19,0 1,0 19,0-2,0-17,0 36,0-18,0 0,0-19,0 38,0-37,0 18,0 0,0 0,0 0,0-1,0 2,0-20,0 36,0-71,0 51,0 6,0-60,0 1,0 31,0 12,0-43,0 67,0-60,0 21,0 18,0-46,0 65,38-56,-14 18,-10 21,-14-49,0 66,37-56,-37-9,0 37,38-37,-31 61,-14-124,7 64,0 35,0-74,0 98,0-46,0 8,0 30,38-52,-30 59,-16-44,8 6,0 33,0-17,0 29,0-20,0 10,0 0,0-19,0 29,38-57,-10 9,-18 38,-10-94,0 82,0-52,0-6,0 65,0-127,0 107,0-26,0-20,0 67,0-90,0 75,0-76,0 55,0 43,0-60,0 48,0-19,0 14,0 28,0-109,0 73,0-31,0 15,0 57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9:11:17.11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5522 9261,'0'-38,"0"12,0 14,0-26,0 31,0-61,0 40,0 18,0-28,0 29,0-58,0 39,0 19,0-67,0 56,0-36,-30-4,22 45,8-61,0 53,0-29,0-41,0 72,0-92,0 74,0-36,32-20,-26 77,32-95,-25 73,-26 4,13-29,0 54,0-102,0 71,0-29,0-62,0 114,0-207,0 134,0 32,0-110,0 151,0-94,0 65,0-131,0 40,0 127,0-139,0 86,0-21,0-56,0 133,0-105,0 63,0 27,0-87,0 108,0-110,0 61,0-10,0-88,0 149,0-112,0 56,0-75,-38 18,37 112,2-109,-1 54,-38-113,38 19,0 147,-38-181,19 91,38 37,-19-57,0 109,0-65,0 32,0 0,0-37,0 68,0-62,0 47,0 6,0-59,0 67,0-22,-23-16,9 16,-24-45,33 65,-28-94,33 57,0 19,0-48,0 66,0-55,0 14,0 26,0-51,0 64,-38-13,38-27,0 28,-38-14,31 31,14-61,-32 17,13 26,-26-51,30 60,-22-43,3 4,16 34,-27-17,29 29,-19-57,0-18,18 54,-28-83,28 84,-18-55,-30 26,41 40,-59-58,55 55,-34-71,26 32,21 44,-30-59,26 51,-14-28,-5-9,24 47,-31-62,27 53,-53-30,32 22,26 25,-32-32,25 25,-12-12,-7-7,27 26,-71-32,48 24,18-9,-56-10,57 28,-29-33,23 23,-46-8,27-11,30 30,-33-33,21 21,-6-6,-13 22,32 0,-73-38,44 22,-11 32,-28-16,66 0,-70-38,42 22,28-6,-30-13,32 33,-35 2,22 0,-5-38,-16 38,36 0,-75-38,41 20,-5 36,-36-18,76 0,-76 0,39 0,-39 0,0-38,75 38,-73 0,36 0,0 0,-37 0,-1 0,55 0,4 0,-21 0,37 0,-35 0,17 0,0 0,-19 0,36 0,-34 0,14 0,6 0,-21 0,33 0,-30 0,11 0,8 0,-23 0,34 0,-30 0,11 24,9-10,-24 24,33-34,-28 30,-16-10,22-11,-48-13,62 0,-12 38,-1-12,14-14,-26 26,32-31,-63 24,43-5,14-15,-26 27,34-33,-67 66,23-24,20-19,-48 48,59-59,-41 42,2-31,36-19,-18 67,29-58,-19 40,-29-30,38-19,-19 67,28-56,-18 36,-30 2,41-41,-21 59,27-55,-16 33,-3 7,22-46,-29 23,27-28,-18 55,-3-34,24-24,-31 31,26-14,-14 28,-5 11,25-51,-32 64,25-50,-12 23,25 17,0-56,0 66,0-48,0-19,0 58,0-58,0 29,0 0,0-4,0-31,0 35,0-22,0 6,0 49,0-66,0 32,0-20,0 42,0-23,0-34,0 73,0-41,-38 8,1 32,37-72,-38 73,20-39,-2 41,-18 36,38-112,-38 112,19-74,1-2,-20 38,37-73,-36 110,18-55,38-39,-19 58,0-73,0 70,0-36,0 1,0 38,0-72,-38 105,19-52,0 0,-18 56,34-104,6 58,-3-23,0-13,0 45,0-70,0 101,0-37,0-26,0 69,0-100,0 50,0 56,0-49,0 81,0-125,0 137,0-64,0-47,0 137,0-158,0 89,0-44,0-38,0 113,0-138,0 87,0-33,0-21,0 68,0-95,37 75,-11-17,-14-40,26 38,-30-59,-16 44,8 23,0-53,0 46,9-67,20 20,-1 28,-18-39,27 58,-27-56,18 35,1 4,-20-42,29 59,-28-55,18 33,31-24,-43-22,60 30,-55-27,33 16,7 3,-46-23,60 69,-51-52,66-10,-28 17,-49-24,101 68,-89-50,25 26,46-19,-78-26,95 31,-72-23,-6 10,95 41,-109-54,168 64,-119-47,-27 20,91-15,-116-28,95 70,-71-47,29-18,100 24,-153-30,96 34,-67-23,-19 8,42-23,-64 0,107 37,-64-21,16-32,6 16,-67 0,72 0,-41 0,6 0,32 0,-71 0,74 0,-40 0,3 0,36 0,-74 0,75 0,-39 0,1 0,0 0,-38 0,75 0,-37 0,0 0,75 0,-109 0,68 0,-31 0,-6 0,40 0,-71 0,68 0,-34 0,-1 0,1 0,-35 0,32 0,-13 0,-6 0,59 0,-67 0,22 0,-7 0,-8 0,23 0,-33 0,28 0,-10 0,-9 0,24-37,-34 33,30 8,-10-29,-10 12,24 13,-32 0,25-38,-5 38,-14 0,64 0,-63 0,49-38,-9 12,-30 14,15-25,-31 29,61-22,-41 3,-16 16,27-27,-30 30,22-22,-2 3,-18 17,27-28,-28 29,20-20,-1 1,-18 18,28-28,-29 29,20-19,0-2,-21 22,30-30,-27 27,16-16,3-3,-22 22,30-67,-38 52,0-30,30-8,-23 47,-7-62,0 51,0-26,0-12,0 51,38-26,-25 25,12-12,-25-7,0 26,0-69,0 47,0-20,33-18,-28 57,-5-67,0 47,38-18,-38-20,0 59,0-68,0 47,0-17,0-58,0 94,0-103,0 64,0-16,35-40,-33 97,-2-105,0 62,0-12,0-9,0 69,0-111,0 62,0 29,0-89,0 110,0-111,0 58,0-3,0-18,0 76,0-76,0 39,0-1,0-38,0 74,0-71,0 12,0 8,0-22,0 71,0-106,0 53,0 1,-37-58,34 106,6-97,-26 39,8 19,-23-142,34 170,-30-76,11-20,8 41,15-39,0 100,0-88,0 55,0 17,0-85,0 99,-37-45,37-14,0 34,-38-73,32 96,12-117,-32 58,14 39,12-39,0 62,0-48,-26 36,14 15,-26-27,31 30,-23-60,30 41,0 16,-38-64,29 57,-20-2,1-63,18 53,-28-46,29 58,-19-40,-1-27,20 57,-29-48,28 57,-18-37,-1-3,20 42,-28-58,26 53,-16-32,-3-5,22 42,-30-58,27 52,-16-30,-3-39,23 71,-31-93,26 79,-14-43,-37-17,50 77,-62-96,49 76,-24 1,-14-28,53 54,-65-65,48 49,-20-59,-18-13,57 85,-105-62,71 47,11-18,-70-20,90 59,-63-68,45 46,-54-15,16 10,61 32,-107-35,68 22,17 32,-40-51,62 32,-68-35,41 22,30 32,-32-52,34 35,-73 1,39 0,-42 0,4-37,73 36,-75 1,40 0,-41-38,1 38,76 0,-113 0,56 0,38 0,-94 0,110 0,-70 0,35 0,0 0,-37 0,71 0,-68 0,34 0,-37 0,-1 0,71 0,-65 0,48 0,6 0,-60 0,69 0,-24 0,-14 0,15 0,-46 0,68 0,-59 38,20-15,18-8,-9 22,33-31,-65 26,21 17,22-22,-49 124,65-127,-53 65,14-38,24-26,-87 126,94-126,-38 64,5 15,29-57,-53 66,61-90,-46 105,8-21,31-62,-54 106,60-118,-6 47,-32 30,33-69,-55 111,59-118,-3 83,-9-33,20-55,-29 160,29-143,-20 22,1 17,18-57,-27 85,27-84,-18 131,-2-42,22-84,-30 154,27-132,22 40,-11 24,0-89,0 120,0-104,0 57,0 51,0-121,0 155,0-128,0 105,0 22,0-149,0 225,0-175,0 87,0 48,0-183,0 110,0-98,0 45,0 66,0-139,0 126,0-93,0 111,0-35,0-117,0 96,0-67,38 60,-4 65,-30-153,34 133,-23-89,45 65,-25 13,-32-129,73 102,-44-64,49 16,-10 6,-67-67,110 72,-63-42,-27 8,85 30,-104-69,108 111,-61-63,10 11,84 11,-141-70,146 72,-80-39,-29 4,70-3,-110-36,111 36,-56-18,37 0,20 19,-113-38,111 0,-55 0,0 0,94 0,-146 0,179 0,-90 0,1 0,56 0,-143 0,135 0,-67 0,-1 0,77 0,-142 0,169 0,-85 0,0-38,95 38,-173 0,120-38,-23 38,38 0,-134 0,42 0,11 0,-27 0,33 0,-66 0,55-37,-16 37,-22 0,49-38,-65 32,15 12,25-31,-26 12,88-176,-95 159,40-167,-4 36,-32 95,15-47,-37 113</inkml:trace>
  <inkml:trace contextRef="#ctx0" brushRef="#br0" timeOffset="1513">5976 7144,'-38'0,"0"38,21-22,34 5,-54 16,36-36,1 37,0-19,-38 0,1 19,36-38,-36 113,19-59,-2-32,-17 52,36-73,-37 75,20-21,-1 3,-19 56,37-113,-74 111,36-73,3-2,-116 76,150-111,-185 72,93-37,-1-37,-94 38,182-36,-250-4,125 2,-39 0,-131-38,284 36,-266-33,133 16,151 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04:10.99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8014 1256,'-38'-38,"0"38,1 0,25 0,-14 0,-8 0,30 0,-34 0,25 0,-12 0,7 0,-1 0,5 0,-10 0,-14 0,0 0,2 0,34 0,-73-37,55 17,2 2,-58-20,74 37,-33-36,14 17,4 2,-21-19,36 35,-34-34,-39-40,37 38,36 37,-72-35,32 14,9 6,-5-22,36 37,-34-36,36 15,0 6,0-21,0 32,0-28,0 14,-38 0,0-19,35 35,-31-32,9 11,12 11,-25-25,33 32,-28-26,-15 8,21 10,-49-24,67 34,-57-67,-9 46,36 12,-36-25,62 32,-88 12,50-6,27 0,-90 0,96 0,-77 0,16 0,44 0,-40 0,60 0,-46-37,7 10,33 16,-55-27,60 30,-44 16,4-8,37 0,-57 0,59 0,-41 0,1 0,38 0,-57 0,57 0,-37 0,-2 0,40 0,-95 0,87 0,-62 0,29 29,43-20,-60 29,54-28,-31-20,-8 10,46 0,-23 37,26-24,-51 12,0 6,50-24,-63-7,52 0,-27 38,17-5,30-29,-72 34,47-23,-17-30,-22 49,60-30,-67 34,46-24,-56 10,15 46,65-65,-71 33,44-22,26 6,-63 47,63-63,-70 70,44-44,-11 12,9 22,30-57,-72 67,41-41,-5 43,3 33,36-108,-75 72,40-39,-3 4,-36 35,74-75,-75 76,39-38,-39 0,0 37,75-74,-73 36,36-18,0 0,-37 56,72-72,-70 32,35-16,0 0,-37 57,72-73,-32 31,16-15,0 0,-56 57,69-71,-26 28,10-12,6-5,-22 22,35-35,-32 32,13 10,7-14,-23 6,34-33,8 30,-4-10,0-10,0 62,0-67,0 57,0-20,0-16,0 45,0-65,0 56,0 9,0-37,0 76,0-96,0 77,0-43,0-28,0 89,0-91,0 69,26-11,-14-46,63 79,-58-88,4 101,61 11,-51-85,45 100,-59-118,42 83,26-4,-57-75,48 75,-57-83,75 16,-37 11,-38-38,18 56,-27-55,18-2,2 42,-22-44,30 21,-27-25,-22 14,11 6,0-26,0-6</inkml:trace>
  <inkml:trace contextRef="#ctx0" brushRef="#br0" timeOffset="2648">1 4885,'0'-38,"76"38,-57-19,-1 0,133-19,-148 38,221-37,-103 16,-15 4,234-21,-325 36,386-34,-191-6,-42 9,172-81,-316 106,292-97,-146 48,-170 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04:14.975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38 2288,'-38'37,"38"-74,0-39,0 6,0 64,0-107,0 72,0 6,75-77,-74 111,37-112,4 28,-9 18,81-84,-111 147,69-105,-8 2,-14 25,63-69,-108 145,179-215,-90 108,-75 75,95-76,-108 108,101-177,-36 65,-29 47,15-23,-57 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04:25.323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38 0,'-37'0,"37"0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04:29.701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38 58,'-37'0,"37"-31,0 24,0-12,0 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02.275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743 209,'0'-19,"0"0,0 11,0-3,15 11,-11 0,-4 19,0 0,0-16,0 13,0-4,0-5,0 12,0-16,0 12,0-2,0-7,0 13,0-15,0 11,0-2,0-7,0 13,0-15,0 11,0 4,0 0,0-15,0 11,14 12,-9-17,-5 9,0-15,19 11,-19-1,0-9,0 33,0-33,0 9,14 15,-9-20,-5 9,0-12,19 7,-19 2,0-11,0 15,0-13,0 7,0 2,0-11,0 15,0-13,0 7,0 2,0-11,0 15,0-13,0 6,0 4,0-13,0 16,0-12,0 5,0 4,0-13,0 16,0-12,0 5,0 4,0-13,0 16,0-12,0 5,0 4,0-14,0 17,0-11,0 3,0-1,0-1,0 10,0 0,0 0,0 0,0-1,0-17,0 8,0 1,0 7,0-16,0 9,0-1,0 10,0 0,0 0,0-18,0 17,0-9,0 1,0-1,0 1,0 9,0 0,0-19,0 18,0-8,0-1,0 10,0-7,0-5,0 12,0-17,0 15,0-5,0-5,0 12,0-17,0 15,12 7,-6-11,13 25,-16-32,-6 26,3-7,0-12,0 25,0-33,0 27,0-6,0-14,0 7,0-15,0 11,0-2,0-7,0 13,0-15,0 30,0-21,0-8,19 14,-14-14,-10 9,5 1,0-11,0 15,0-14,0 28,0-4,0-20,0 28,0-26,0-3,0 7,0-11,0 6,0-1,0 6,0-11,0 15,0-13,0 7,0 2,0-11,0 15,0-13,0 7,0 19,0-27,0 52,0-36,0 34,0 43,0-83,0 98,0-61,0-52</inkml:trace>
  <inkml:trace contextRef="#ctx0" brushRef="#br0" timeOffset="2263">630 1,'19'0,"-19"19,0-7,0-5,0 12,0-16,0 12,0 4,0-15,0 11,-14-1,9-9,-5 5,20-1,-24 5,9-9,-14 14,16-16,-13 13,3-3,7-7,-13 13,16-16,-13 12,3 12,7-16,-12 8,13-15,-9 30,0-7,9-16,-14 27,14-30,-9 21,-24 9,0 0,28-28,-36 18,17 1,20-20,-48 47,41-40,-6 25,-8-11,23-22,-31 30,26-27,5-4,-8 9,11-13,-15 16,13-13,12 7,-6 4,0-15,0 7,0-9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05.86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0 29,'19'-19,"-9"10,-1 18,10-9,0 0,0 0,0 0,18 0,-10 0,-16 0,8 19,-15-15,11 11,23 4,0 0,-30-15,21 11,9 22,0-18,19 0,-1 0,-18 0,-28-14,18 9,10 5,-19 0,-19 0,0-1,0-12,19-12,-19 25,18-19,1 0,0 0,-12 0,5 0,7 0,-19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19.319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143 123,'0'-38,"-13"26,7 5,-13 7,15 0,8-18,-4 3,0 11,-19 4,14 0,-9 0,14-15,0 11,0-6,-19 20,0-10,17 0,-15 0,8 0,18 19,10 18,-6-24,-7-7,13 32,-16-31,13 43,-16-11,0-21,0 57,0-60,19 27,-6-3,-7-21,13 19,-1 1,-4-24,-9-9,-5 14,0-10,0 20,0-1,0-19,0 29,0-29,0 1,0 4,0-9,0 33,0-28,0 18,0-9,0 18,-19 1,1 0,-1 19,0-20,0 20,0-19,0 0,0 18,0-18,19 0,0 0,0-19,0 0,0-10,0 1,0-10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 /><Relationship Id="rId13" Type="http://schemas.openxmlformats.org/officeDocument/2006/relationships/image" Target="../media/image15.png" /><Relationship Id="rId18" Type="http://schemas.openxmlformats.org/officeDocument/2006/relationships/customXml" Target="../ink/ink10.xml" /><Relationship Id="rId26" Type="http://schemas.openxmlformats.org/officeDocument/2006/relationships/customXml" Target="../ink/ink14.xml" /><Relationship Id="rId39" Type="http://schemas.openxmlformats.org/officeDocument/2006/relationships/image" Target="../media/image27.png" /><Relationship Id="rId3" Type="http://schemas.openxmlformats.org/officeDocument/2006/relationships/customXml" Target="../ink/ink3.xml" /><Relationship Id="rId21" Type="http://schemas.openxmlformats.org/officeDocument/2006/relationships/image" Target="../media/image19.png" /><Relationship Id="rId34" Type="http://schemas.openxmlformats.org/officeDocument/2006/relationships/image" Target="../media/image25.png" /><Relationship Id="rId7" Type="http://schemas.openxmlformats.org/officeDocument/2006/relationships/image" Target="../media/image12.png" /><Relationship Id="rId12" Type="http://schemas.openxmlformats.org/officeDocument/2006/relationships/customXml" Target="../ink/ink7.xml" /><Relationship Id="rId17" Type="http://schemas.openxmlformats.org/officeDocument/2006/relationships/image" Target="../media/image17.png" /><Relationship Id="rId25" Type="http://schemas.openxmlformats.org/officeDocument/2006/relationships/image" Target="../media/image21.png" /><Relationship Id="rId33" Type="http://schemas.openxmlformats.org/officeDocument/2006/relationships/customXml" Target="../ink/ink18.xml" /><Relationship Id="rId38" Type="http://schemas.openxmlformats.org/officeDocument/2006/relationships/customXml" Target="../ink/ink20.xml" /><Relationship Id="rId2" Type="http://schemas.openxmlformats.org/officeDocument/2006/relationships/image" Target="../media/image2.jpeg" /><Relationship Id="rId16" Type="http://schemas.openxmlformats.org/officeDocument/2006/relationships/customXml" Target="../ink/ink9.xml" /><Relationship Id="rId20" Type="http://schemas.openxmlformats.org/officeDocument/2006/relationships/customXml" Target="../ink/ink11.xml" /><Relationship Id="rId29" Type="http://schemas.openxmlformats.org/officeDocument/2006/relationships/image" Target="../media/image23.png" /><Relationship Id="rId41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4.xml" /><Relationship Id="rId11" Type="http://schemas.openxmlformats.org/officeDocument/2006/relationships/image" Target="../media/image14.png" /><Relationship Id="rId24" Type="http://schemas.openxmlformats.org/officeDocument/2006/relationships/customXml" Target="../ink/ink13.xml" /><Relationship Id="rId32" Type="http://schemas.openxmlformats.org/officeDocument/2006/relationships/image" Target="../media/image24.png" /><Relationship Id="rId37" Type="http://schemas.openxmlformats.org/officeDocument/2006/relationships/image" Target="../media/image9.jpeg" /><Relationship Id="rId40" Type="http://schemas.openxmlformats.org/officeDocument/2006/relationships/customXml" Target="../ink/ink21.xml" /><Relationship Id="rId5" Type="http://schemas.openxmlformats.org/officeDocument/2006/relationships/image" Target="../media/image11.png" /><Relationship Id="rId15" Type="http://schemas.openxmlformats.org/officeDocument/2006/relationships/image" Target="../media/image16.png" /><Relationship Id="rId23" Type="http://schemas.openxmlformats.org/officeDocument/2006/relationships/image" Target="../media/image20.png" /><Relationship Id="rId28" Type="http://schemas.openxmlformats.org/officeDocument/2006/relationships/customXml" Target="../ink/ink15.xml" /><Relationship Id="rId36" Type="http://schemas.openxmlformats.org/officeDocument/2006/relationships/image" Target="../media/image26.png" /><Relationship Id="rId10" Type="http://schemas.openxmlformats.org/officeDocument/2006/relationships/customXml" Target="../ink/ink6.xml" /><Relationship Id="rId19" Type="http://schemas.openxmlformats.org/officeDocument/2006/relationships/image" Target="../media/image18.png" /><Relationship Id="rId31" Type="http://schemas.openxmlformats.org/officeDocument/2006/relationships/customXml" Target="../ink/ink17.xml" /><Relationship Id="rId9" Type="http://schemas.openxmlformats.org/officeDocument/2006/relationships/image" Target="../media/image13.png" /><Relationship Id="rId14" Type="http://schemas.openxmlformats.org/officeDocument/2006/relationships/customXml" Target="../ink/ink8.xml" /><Relationship Id="rId22" Type="http://schemas.openxmlformats.org/officeDocument/2006/relationships/customXml" Target="../ink/ink12.xml" /><Relationship Id="rId27" Type="http://schemas.openxmlformats.org/officeDocument/2006/relationships/image" Target="../media/image22.png" /><Relationship Id="rId30" Type="http://schemas.openxmlformats.org/officeDocument/2006/relationships/customXml" Target="../ink/ink16.xml" /><Relationship Id="rId35" Type="http://schemas.openxmlformats.org/officeDocument/2006/relationships/customXml" Target="../ink/ink1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customXml" Target="../ink/ink2.xml" /><Relationship Id="rId4" Type="http://schemas.openxmlformats.org/officeDocument/2006/relationships/image" Target="../media/image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6072" y="0"/>
            <a:ext cx="9089571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GB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মাল্টিমিডিয়া</a:t>
            </a:r>
            <a:r>
              <a:rPr lang="en-GB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ক্লাসে</a:t>
            </a:r>
            <a:r>
              <a:rPr lang="en-GB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স্বাগতম</a:t>
            </a:r>
            <a:endParaRPr lang="en-US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221740-D7E6-8F4C-B2A0-FB943689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" y="2713357"/>
            <a:ext cx="9089570" cy="4580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339689-9232-8D4C-B73E-FF29D1C16BAE}"/>
              </a:ext>
            </a:extLst>
          </p:cNvPr>
          <p:cNvSpPr/>
          <p:nvPr/>
        </p:nvSpPr>
        <p:spPr>
          <a:xfrm>
            <a:off x="0" y="0"/>
            <a:ext cx="9157607" cy="69804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/>
              <a:t>ক্রিয়া কে </a:t>
            </a:r>
            <a:r>
              <a:rPr lang="bn-BD" sz="8000" b="1" u="sng"/>
              <a:t>কি</a:t>
            </a:r>
            <a:r>
              <a:rPr lang="bn-BD" sz="8000"/>
              <a:t> বা </a:t>
            </a:r>
            <a:r>
              <a:rPr lang="bn-BD" sz="8000" b="1" u="sng"/>
              <a:t>কাহাকে</a:t>
            </a:r>
            <a:r>
              <a:rPr lang="bn-BD" sz="8000"/>
              <a:t> দ্বারা প্রশ্ন করলে যে উত্তর পাওয়া যায়,তাই </a:t>
            </a:r>
            <a:r>
              <a:rPr lang="bn-BD" sz="8000" b="1" u="sng"/>
              <a:t>কর্মকারক</a:t>
            </a:r>
            <a:r>
              <a:rPr lang="bn-BD" sz="8000"/>
              <a:t> ।</a:t>
            </a:r>
            <a:endParaRPr lang="en-US" sz="8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652407"/>
            <a:ext cx="9144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ছেলেরা </a:t>
            </a:r>
            <a:r>
              <a:rPr lang="bn-BD" sz="6000" b="1" u="sng" dirty="0"/>
              <a:t>বল </a:t>
            </a:r>
            <a:r>
              <a:rPr lang="bn-BD" sz="6000" dirty="0"/>
              <a:t>খেলে ।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2286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22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48600" y="2286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1676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DFD509-E80F-4947-82F2-5B37D8DC9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1" y="0"/>
            <a:ext cx="9258173" cy="3618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40C3D-76E2-1A42-9FC3-B2C2A2F26D56}"/>
              </a:ext>
            </a:extLst>
          </p:cNvPr>
          <p:cNvSpPr txBox="1"/>
          <p:nvPr/>
        </p:nvSpPr>
        <p:spPr>
          <a:xfrm rot="10800000" flipV="1">
            <a:off x="-2" y="6359484"/>
            <a:ext cx="9175978" cy="58015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ছেলেরা </a:t>
            </a:r>
            <a:r>
              <a:rPr lang="bn-BD" sz="3200" b="1" u="sng"/>
              <a:t>কিসের</a:t>
            </a:r>
            <a:r>
              <a:rPr lang="bn-BD" sz="3200"/>
              <a:t> </a:t>
            </a:r>
            <a:r>
              <a:rPr lang="bn-BD" sz="3200" b="1" u="sng"/>
              <a:t>দ্বারা</a:t>
            </a:r>
            <a:r>
              <a:rPr lang="bn-BD" sz="3200"/>
              <a:t> খেলে ?</a:t>
            </a:r>
            <a:endParaRPr lang="en-US" sz="32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F88330-19C5-AD48-B422-47DDF1A4F580}"/>
              </a:ext>
            </a:extLst>
          </p:cNvPr>
          <p:cNvCxnSpPr>
            <a:cxnSpLocks/>
          </p:cNvCxnSpPr>
          <p:nvPr/>
        </p:nvCxnSpPr>
        <p:spPr>
          <a:xfrm flipV="1">
            <a:off x="4359048" y="5239587"/>
            <a:ext cx="321809" cy="11198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4FAAE0-1C00-1344-A520-B4027011B4CE}"/>
              </a:ext>
            </a:extLst>
          </p:cNvPr>
          <p:cNvSpPr txBox="1"/>
          <p:nvPr/>
        </p:nvSpPr>
        <p:spPr>
          <a:xfrm>
            <a:off x="1" y="3698300"/>
            <a:ext cx="92079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/>
              <a:t>ক্রিয়া  </a:t>
            </a:r>
            <a:r>
              <a:rPr lang="bn-BD" sz="2800"/>
              <a:t>কে</a:t>
            </a:r>
            <a:r>
              <a:rPr lang="bn-BD" sz="2800" b="1" u="sng"/>
              <a:t> </a:t>
            </a:r>
            <a:r>
              <a:rPr lang="bn-BD" sz="2800"/>
              <a:t> </a:t>
            </a:r>
            <a:r>
              <a:rPr lang="bn-BD" sz="2800" b="1" u="sng"/>
              <a:t>কিসের দ্বারা</a:t>
            </a:r>
            <a:r>
              <a:rPr lang="bn-BD" sz="2800"/>
              <a:t> বা </a:t>
            </a:r>
            <a:r>
              <a:rPr lang="bn-BD" sz="2800" b="1" u="sng"/>
              <a:t>কার দ্বারা</a:t>
            </a:r>
            <a:r>
              <a:rPr lang="bn-BD" sz="2800"/>
              <a:t> প্রশ্ন করলে যে উত্তর পাওয়া যায়,তাই </a:t>
            </a:r>
            <a:r>
              <a:rPr lang="bn-BD" sz="2800" b="1" u="sng"/>
              <a:t>করণকারক</a:t>
            </a:r>
            <a:r>
              <a:rPr lang="bn-BD" sz="2800"/>
              <a:t> 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32342" y="4443004"/>
            <a:ext cx="953112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/>
              <a:t>মি:করিম </a:t>
            </a:r>
            <a:r>
              <a:rPr lang="bn-BD" sz="4000" b="1" u="sng" dirty="0"/>
              <a:t>ভিক্ষুককে</a:t>
            </a:r>
            <a:r>
              <a:rPr lang="bn-BD" sz="4000" dirty="0"/>
              <a:t> ভিক্ষা দিচ্ছে ।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-26818" y="5993307"/>
            <a:ext cx="9144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solidFill>
                  <a:srgbClr val="C00000"/>
                </a:solidFill>
              </a:rPr>
              <a:t>কাহাকে</a:t>
            </a:r>
            <a:r>
              <a:rPr lang="bn-BD" sz="4400" dirty="0">
                <a:solidFill>
                  <a:srgbClr val="C00000"/>
                </a:solidFill>
              </a:rPr>
              <a:t> ভিক্ষা </a:t>
            </a:r>
            <a:r>
              <a:rPr lang="bn-BD" sz="4400" b="1" u="sng" dirty="0">
                <a:solidFill>
                  <a:srgbClr val="C00000"/>
                </a:solidFill>
              </a:rPr>
              <a:t>দিচ্ছে</a:t>
            </a:r>
            <a:r>
              <a:rPr lang="bn-BD" sz="4400" dirty="0">
                <a:solidFill>
                  <a:srgbClr val="C00000"/>
                </a:solidFill>
              </a:rPr>
              <a:t> ।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D4FB6A5D-A53D-AC44-A134-F69541D15AD3}"/>
                  </a:ext>
                </a:extLst>
              </p14:cNvPr>
              <p14:cNvContentPartPr/>
              <p14:nvPr/>
            </p14:nvContentPartPr>
            <p14:xfrm>
              <a:off x="217389" y="24004"/>
              <a:ext cx="2885040" cy="181296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D4FB6A5D-A53D-AC44-A134-F69541D15A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749" y="15364"/>
                <a:ext cx="2902680" cy="18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20F3D27-D2E0-5548-9DB0-CFA647A3D5CD}"/>
                  </a:ext>
                </a:extLst>
              </p14:cNvPr>
              <p14:cNvContentPartPr/>
              <p14:nvPr/>
            </p14:nvContentPartPr>
            <p14:xfrm>
              <a:off x="1142949" y="904564"/>
              <a:ext cx="469800" cy="83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20F3D27-D2E0-5548-9DB0-CFA647A3D5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3949" y="895924"/>
                <a:ext cx="48744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33E0DBB-2184-FA4B-9D49-96F65EA7E922}"/>
                  </a:ext>
                </a:extLst>
              </p14:cNvPr>
              <p14:cNvContentPartPr/>
              <p14:nvPr/>
            </p14:nvContentPartPr>
            <p14:xfrm>
              <a:off x="6354309" y="1809604"/>
              <a:ext cx="140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33E0DBB-2184-FA4B-9D49-96F65EA7E9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5669" y="1800604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FDFF59-2D87-D74F-828C-57D5133078FD}"/>
                  </a:ext>
                </a:extLst>
              </p14:cNvPr>
              <p14:cNvContentPartPr/>
              <p14:nvPr/>
            </p14:nvContentPartPr>
            <p14:xfrm>
              <a:off x="6694509" y="1639324"/>
              <a:ext cx="14040" cy="20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FDFF59-2D87-D74F-828C-57D5133078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5869" y="1630684"/>
                <a:ext cx="3168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DA3CC79-74FF-B54A-AB27-82C3C6921ED2}"/>
              </a:ext>
            </a:extLst>
          </p:cNvPr>
          <p:cNvSpPr txBox="1"/>
          <p:nvPr/>
        </p:nvSpPr>
        <p:spPr>
          <a:xfrm rot="17090497">
            <a:off x="-934770" y="1356933"/>
            <a:ext cx="313262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সম্প্রদান কারক </a:t>
            </a:r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30">
                <a:extLst>
                  <a:ext uri="{FF2B5EF4-FFF2-40B4-BE49-F238E27FC236}">
                    <a16:creationId xmlns:a16="http://schemas.microsoft.com/office/drawing/2014/main" id="{09D6CD89-ED56-0F4A-8D08-25689920CC59}"/>
                  </a:ext>
                </a:extLst>
              </p14:cNvPr>
              <p14:cNvContentPartPr/>
              <p14:nvPr/>
            </p14:nvContentPartPr>
            <p14:xfrm>
              <a:off x="834662" y="2101982"/>
              <a:ext cx="324000" cy="992160"/>
            </p14:xfrm>
          </p:contentPart>
        </mc:Choice>
        <mc:Fallback xmlns="">
          <p:pic>
            <p:nvPicPr>
              <p:cNvPr id="30" name="Ink 30">
                <a:extLst>
                  <a:ext uri="{FF2B5EF4-FFF2-40B4-BE49-F238E27FC236}">
                    <a16:creationId xmlns:a16="http://schemas.microsoft.com/office/drawing/2014/main" id="{09D6CD89-ED56-0F4A-8D08-25689920CC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662" y="2093339"/>
                <a:ext cx="341640" cy="100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6717B41-38E3-304D-A99B-C602D2419F57}"/>
                  </a:ext>
                </a:extLst>
              </p14:cNvPr>
              <p14:cNvContentPartPr/>
              <p14:nvPr/>
            </p14:nvContentPartPr>
            <p14:xfrm>
              <a:off x="1095302" y="2085062"/>
              <a:ext cx="279360" cy="119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6717B41-38E3-304D-A99B-C602D2419F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6302" y="2076422"/>
                <a:ext cx="2970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E44BDD-5066-F445-AA89-D41AB8DDC929}"/>
                  </a:ext>
                </a:extLst>
              </p14:cNvPr>
              <p14:cNvContentPartPr/>
              <p14:nvPr/>
            </p14:nvContentPartPr>
            <p14:xfrm>
              <a:off x="1093502" y="1185439"/>
              <a:ext cx="65160" cy="486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E44BDD-5066-F445-AA89-D41AB8DDC9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4452" y="1176446"/>
                <a:ext cx="82898" cy="504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72F602-F442-7B44-B449-8246E6D6F389}"/>
                  </a:ext>
                </a:extLst>
              </p14:cNvPr>
              <p14:cNvContentPartPr/>
              <p14:nvPr/>
            </p14:nvContentPartPr>
            <p14:xfrm>
              <a:off x="3986822" y="1163102"/>
              <a:ext cx="558360" cy="164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72F602-F442-7B44-B449-8246E6D6F38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77822" y="1154462"/>
                <a:ext cx="576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0E307E32-F430-054E-B772-56389A5FFFE7}"/>
                  </a:ext>
                </a:extLst>
              </p14:cNvPr>
              <p14:cNvContentPartPr/>
              <p14:nvPr/>
            </p14:nvContentPartPr>
            <p14:xfrm>
              <a:off x="2993222" y="1925222"/>
              <a:ext cx="748800" cy="587880"/>
            </p14:xfrm>
          </p:contentPart>
        </mc:Choice>
        <mc:Fallback xmlns=""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0E307E32-F430-054E-B772-56389A5FFFE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84582" y="1916582"/>
                <a:ext cx="766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008897F6-39D3-B44B-95C9-D10E7F8B2982}"/>
                  </a:ext>
                </a:extLst>
              </p14:cNvPr>
              <p14:cNvContentPartPr/>
              <p14:nvPr/>
            </p14:nvContentPartPr>
            <p14:xfrm>
              <a:off x="3456182" y="2248502"/>
              <a:ext cx="292680" cy="282600"/>
            </p14:xfrm>
          </p:contentPart>
        </mc:Choice>
        <mc:Fallback xmlns=""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008897F6-39D3-B44B-95C9-D10E7F8B29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7193" y="2239502"/>
                <a:ext cx="310298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BB7A580-D68A-584B-8DDB-C6F8DD977FDF}"/>
                  </a:ext>
                </a:extLst>
              </p14:cNvPr>
              <p14:cNvContentPartPr/>
              <p14:nvPr/>
            </p14:nvContentPartPr>
            <p14:xfrm>
              <a:off x="3473102" y="2272262"/>
              <a:ext cx="315000" cy="21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BB7A580-D68A-584B-8DDB-C6F8DD977F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64102" y="2263262"/>
                <a:ext cx="332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F0A4DD2-4405-9C41-947F-5624D94AB8C7}"/>
                  </a:ext>
                </a:extLst>
              </p14:cNvPr>
              <p14:cNvContentPartPr/>
              <p14:nvPr/>
            </p14:nvContentPartPr>
            <p14:xfrm>
              <a:off x="1299167" y="4884909"/>
              <a:ext cx="34200" cy="2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F0A4DD2-4405-9C41-947F-5624D94AB8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90527" y="4875909"/>
                <a:ext cx="51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4BB637A-E261-0D40-A135-8FD20D9737BD}"/>
                  </a:ext>
                </a:extLst>
              </p14:cNvPr>
              <p14:cNvContentPartPr/>
              <p14:nvPr/>
            </p14:nvContentPartPr>
            <p14:xfrm>
              <a:off x="1659887" y="5388189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4BB637A-E261-0D40-A135-8FD20D9737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51247" y="53795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EC79544-821E-014F-B16E-559BBD6F1200}"/>
                  </a:ext>
                </a:extLst>
              </p14:cNvPr>
              <p14:cNvContentPartPr/>
              <p14:nvPr/>
            </p14:nvContentPartPr>
            <p14:xfrm>
              <a:off x="4748687" y="6844389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EC79544-821E-014F-B16E-559BBD6F120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40047" y="68353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8C87817-B523-454D-A52E-CBF5865284C6}"/>
                  </a:ext>
                </a:extLst>
              </p14:cNvPr>
              <p14:cNvContentPartPr/>
              <p14:nvPr/>
            </p14:nvContentPartPr>
            <p14:xfrm>
              <a:off x="6708167" y="6775269"/>
              <a:ext cx="360" cy="2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8C87817-B523-454D-A52E-CBF5865284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99167" y="6766269"/>
                <a:ext cx="18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F6BFB7-40F7-EA47-945A-CACA4E1EC687}"/>
                  </a:ext>
                </a:extLst>
              </p14:cNvPr>
              <p14:cNvContentPartPr/>
              <p14:nvPr/>
            </p14:nvContentPartPr>
            <p14:xfrm>
              <a:off x="4598949" y="5578269"/>
              <a:ext cx="360" cy="68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F6BFB7-40F7-EA47-945A-CACA4E1EC68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90309" y="5569269"/>
                <a:ext cx="18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141F805-0892-8E47-8267-4A2F869305EB}"/>
                  </a:ext>
                </a:extLst>
              </p14:cNvPr>
              <p14:cNvContentPartPr/>
              <p14:nvPr/>
            </p14:nvContentPartPr>
            <p14:xfrm>
              <a:off x="911469" y="5020989"/>
              <a:ext cx="95760" cy="6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141F805-0892-8E47-8267-4A2F869305E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2829" y="5011989"/>
                <a:ext cx="113400" cy="8604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052C92-7322-1745-B383-5A8351FD4EA6}"/>
              </a:ext>
            </a:extLst>
          </p:cNvPr>
          <p:cNvCxnSpPr>
            <a:cxnSpLocks/>
          </p:cNvCxnSpPr>
          <p:nvPr/>
        </p:nvCxnSpPr>
        <p:spPr>
          <a:xfrm>
            <a:off x="-552049" y="1972792"/>
            <a:ext cx="2773421" cy="7670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9940ED1E-D49F-6445-89CC-FB47C96CB02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" y="-8763"/>
            <a:ext cx="9144000" cy="3254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368A79-FBA4-CF40-8760-ACB1F92F2A46}"/>
                  </a:ext>
                </a:extLst>
              </p14:cNvPr>
              <p14:cNvContentPartPr/>
              <p14:nvPr/>
            </p14:nvContentPartPr>
            <p14:xfrm>
              <a:off x="1986287" y="1476244"/>
              <a:ext cx="95760" cy="1572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368A79-FBA4-CF40-8760-ACB1F92F2A4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77647" y="1467244"/>
                <a:ext cx="113400" cy="15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6ED0A625-BF98-1E47-B412-295FA1EB746E}"/>
                  </a:ext>
                </a:extLst>
              </p14:cNvPr>
              <p14:cNvContentPartPr/>
              <p14:nvPr/>
            </p14:nvContentPartPr>
            <p14:xfrm>
              <a:off x="66767" y="81604"/>
              <a:ext cx="2165040" cy="333396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6ED0A625-BF98-1E47-B412-295FA1EB746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127" y="72604"/>
                <a:ext cx="2182680" cy="33516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3921A44-0750-3941-911C-DBE99FCA7137}"/>
              </a:ext>
            </a:extLst>
          </p:cNvPr>
          <p:cNvSpPr txBox="1"/>
          <p:nvPr/>
        </p:nvSpPr>
        <p:spPr>
          <a:xfrm rot="16200000">
            <a:off x="-1249357" y="1167189"/>
            <a:ext cx="347540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সম্প্রদান কারক </a:t>
            </a:r>
            <a:endParaRPr lang="en-US" sz="280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F86EE5-79AD-844A-A39C-5E768BCBF7D8}"/>
              </a:ext>
            </a:extLst>
          </p:cNvPr>
          <p:cNvCxnSpPr>
            <a:cxnSpLocks/>
          </p:cNvCxnSpPr>
          <p:nvPr/>
        </p:nvCxnSpPr>
        <p:spPr>
          <a:xfrm flipH="1" flipV="1">
            <a:off x="3102429" y="4960232"/>
            <a:ext cx="424753" cy="1305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6FB8029-D68A-C44F-9D06-FDC142DEEEAF}"/>
              </a:ext>
            </a:extLst>
          </p:cNvPr>
          <p:cNvSpPr txBox="1"/>
          <p:nvPr/>
        </p:nvSpPr>
        <p:spPr>
          <a:xfrm>
            <a:off x="54990" y="3346780"/>
            <a:ext cx="9116331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 b="1" u="sng"/>
              <a:t>যাকে</a:t>
            </a:r>
            <a:r>
              <a:rPr lang="bn-BD" sz="2800"/>
              <a:t> স্বত্ব ত্যাগ করে কিছু দেওয়া হয় , অর্থাৎ </a:t>
            </a:r>
            <a:r>
              <a:rPr lang="bn-BD" sz="2800" b="1" u="sng"/>
              <a:t>যে</a:t>
            </a:r>
            <a:r>
              <a:rPr lang="bn-BD" sz="2800"/>
              <a:t> নেয়,সেই </a:t>
            </a:r>
            <a:r>
              <a:rPr lang="bn-BD" sz="2800" b="1" u="sng"/>
              <a:t>সম্প্রদান কারক </a:t>
            </a:r>
            <a:r>
              <a:rPr lang="bn-BD" sz="2800"/>
              <a:t>।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93549" y="4263471"/>
            <a:ext cx="91440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</a:rPr>
              <a:t>গাড়ীটি </a:t>
            </a:r>
            <a:r>
              <a:rPr lang="bn-BD" sz="4400" b="1" u="sng" dirty="0">
                <a:solidFill>
                  <a:srgbClr val="C00000"/>
                </a:solidFill>
              </a:rPr>
              <a:t>সরাইগাছি</a:t>
            </a:r>
            <a:r>
              <a:rPr lang="bn-BD" sz="4400" dirty="0">
                <a:solidFill>
                  <a:srgbClr val="C00000"/>
                </a:solidFill>
              </a:rPr>
              <a:t> ছাড়ল।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0563" y="5840955"/>
            <a:ext cx="823232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</a:rPr>
              <a:t>গাড়ীটি </a:t>
            </a:r>
            <a:r>
              <a:rPr lang="bn-BD" sz="6000" b="1" u="sng" dirty="0">
                <a:solidFill>
                  <a:srgbClr val="C00000"/>
                </a:solidFill>
              </a:rPr>
              <a:t>কোথা হতে</a:t>
            </a:r>
            <a:r>
              <a:rPr lang="bn-BD" sz="6000" dirty="0">
                <a:solidFill>
                  <a:srgbClr val="C00000"/>
                </a:solidFill>
              </a:rPr>
              <a:t> ছাড়ল</a:t>
            </a:r>
            <a:endParaRPr lang="en-US" sz="60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146854-BE59-8245-8F17-E2FBBAE54844}"/>
              </a:ext>
            </a:extLst>
          </p:cNvPr>
          <p:cNvCxnSpPr>
            <a:cxnSpLocks/>
          </p:cNvCxnSpPr>
          <p:nvPr/>
        </p:nvCxnSpPr>
        <p:spPr>
          <a:xfrm>
            <a:off x="3946071" y="4263471"/>
            <a:ext cx="860653" cy="1982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:a16="http://schemas.microsoft.com/office/drawing/2014/main" id="{498EC30A-C94D-DC4F-83A2-01DB72B4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1382"/>
            <a:ext cx="9096375" cy="3177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C51327-53AB-B84C-9802-AE90837D89DB}"/>
              </a:ext>
            </a:extLst>
          </p:cNvPr>
          <p:cNvSpPr txBox="1"/>
          <p:nvPr/>
        </p:nvSpPr>
        <p:spPr>
          <a:xfrm rot="10800000" flipV="1">
            <a:off x="221116" y="3244334"/>
            <a:ext cx="870176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/>
              <a:t>যা</a:t>
            </a:r>
            <a:r>
              <a:rPr lang="bn-BD" sz="2800"/>
              <a:t> হতে কোন কিছুর চলিত, ভীত, রক্ষিত, উৎপন্ন হওয়া বোঝায়,তাকে অপাদান কারক বলে ।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4" y="5568703"/>
            <a:ext cx="9144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কর্তা যে </a:t>
            </a:r>
            <a:r>
              <a:rPr lang="bn-BD" sz="3600" b="1" u="sng" dirty="0"/>
              <a:t>স্থানে</a:t>
            </a:r>
            <a:r>
              <a:rPr lang="bn-BD" sz="3600" dirty="0"/>
              <a:t>, </a:t>
            </a:r>
            <a:r>
              <a:rPr lang="bn-BD" sz="3600" b="1" u="sng" dirty="0"/>
              <a:t>কালে</a:t>
            </a:r>
            <a:r>
              <a:rPr lang="bn-BD" sz="3600" dirty="0"/>
              <a:t> বা </a:t>
            </a:r>
            <a:r>
              <a:rPr lang="bn-BD" sz="3600" b="1" u="sng" dirty="0"/>
              <a:t>সময়ে</a:t>
            </a:r>
            <a:r>
              <a:rPr lang="bn-BD" sz="3600" dirty="0"/>
              <a:t>  ক্রিয়া সম্পাদন করে তাকে </a:t>
            </a:r>
            <a:r>
              <a:rPr lang="bn-BD" sz="3600" b="1" u="sng" dirty="0"/>
              <a:t>অধিকরণ</a:t>
            </a:r>
            <a:r>
              <a:rPr lang="bn-BD" sz="3600" dirty="0"/>
              <a:t> কারক বলে ।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4" y="4840069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C00000"/>
                </a:solidFill>
              </a:rPr>
              <a:t>কোথায় </a:t>
            </a:r>
            <a:r>
              <a:rPr lang="bn-BD" sz="3600" dirty="0">
                <a:solidFill>
                  <a:srgbClr val="C00000"/>
                </a:solidFill>
              </a:rPr>
              <a:t>বাঘ থাকে?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-76199"/>
          <a:ext cx="9144000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27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3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গনিত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বাংলা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ইংরেজি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3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সাকিব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৮০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সুরজিত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মাসুদ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৬৪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৬৫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3696471"/>
            <a:ext cx="9143999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/>
              <a:t>বনে</a:t>
            </a:r>
            <a:r>
              <a:rPr lang="bn-BD" sz="4400" dirty="0"/>
              <a:t> বাঘ থাকে ।</a:t>
            </a:r>
            <a:endParaRPr lang="en-US" sz="4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35A31D-4D06-0C48-A141-79EA833CA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67"/>
            <a:ext cx="9144000" cy="361753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7D39B6F-288D-7240-A172-1662D5D6ED3C}"/>
              </a:ext>
            </a:extLst>
          </p:cNvPr>
          <p:cNvCxnSpPr>
            <a:cxnSpLocks/>
          </p:cNvCxnSpPr>
          <p:nvPr/>
        </p:nvCxnSpPr>
        <p:spPr>
          <a:xfrm>
            <a:off x="3401786" y="4171729"/>
            <a:ext cx="415018" cy="7017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9599A-E3FD-4A4E-975A-D585B280A920}"/>
              </a:ext>
            </a:extLst>
          </p:cNvPr>
          <p:cNvSpPr txBox="1"/>
          <p:nvPr/>
        </p:nvSpPr>
        <p:spPr>
          <a:xfrm>
            <a:off x="2732314" y="0"/>
            <a:ext cx="246561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একক কাজ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EADA9-C230-FF4A-9765-A3AF860DC075}"/>
              </a:ext>
            </a:extLst>
          </p:cNvPr>
          <p:cNvSpPr txBox="1"/>
          <p:nvPr/>
        </p:nvSpPr>
        <p:spPr>
          <a:xfrm>
            <a:off x="1081768" y="3167390"/>
            <a:ext cx="481965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/>
              <a:t>২।কারক কত প্রকার ও কি কি? 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4D3C5-749E-004B-81D1-5EC048773FF7}"/>
              </a:ext>
            </a:extLst>
          </p:cNvPr>
          <p:cNvSpPr txBox="1"/>
          <p:nvPr/>
        </p:nvSpPr>
        <p:spPr>
          <a:xfrm>
            <a:off x="925285" y="1583695"/>
            <a:ext cx="564016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/>
              <a:t>১।কারক কাহাকে বলে?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898E-A028-384B-9619-140275D5313E}"/>
              </a:ext>
            </a:extLst>
          </p:cNvPr>
          <p:cNvSpPr txBox="1"/>
          <p:nvPr/>
        </p:nvSpPr>
        <p:spPr>
          <a:xfrm>
            <a:off x="1143000" y="2273587"/>
            <a:ext cx="3703864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943EB-3C2A-3246-BCE5-86D968BBA390}"/>
              </a:ext>
            </a:extLst>
          </p:cNvPr>
          <p:cNvSpPr/>
          <p:nvPr/>
        </p:nvSpPr>
        <p:spPr>
          <a:xfrm rot="10800000" flipV="1">
            <a:off x="-1" y="0"/>
            <a:ext cx="9252857" cy="37120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/>
              <a:t>বাক্যস্হিত ক্রিয়া পদের সাথে অন্যান্য পদের সম্পর্ক কে কারক বলে ।</a:t>
            </a:r>
            <a:endParaRPr lang="en-US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9EEE6-0945-4B46-B59D-809AF3C10B49}"/>
              </a:ext>
            </a:extLst>
          </p:cNvPr>
          <p:cNvSpPr/>
          <p:nvPr/>
        </p:nvSpPr>
        <p:spPr>
          <a:xfrm rot="10800000" flipV="1">
            <a:off x="0" y="3823610"/>
            <a:ext cx="9252855" cy="3034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rgbClr val="FF0000"/>
                </a:solidFill>
              </a:rPr>
              <a:t>কারক ৬ প্রকার </a:t>
            </a:r>
          </a:p>
          <a:p>
            <a:pPr algn="ctr"/>
            <a:r>
              <a:rPr lang="bn-BD" sz="4800">
                <a:solidFill>
                  <a:srgbClr val="FF0000"/>
                </a:solidFill>
              </a:rPr>
              <a:t>কতৃকারক, কর্মকারক, করণকারক, সম্প্রদান কারক, অপাদান কারক, অধিকরন কারক।</a:t>
            </a:r>
            <a:endParaRPr 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37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u="sng" dirty="0">
                <a:solidFill>
                  <a:srgbClr val="00B050"/>
                </a:solidFill>
              </a:rPr>
              <a:t>দলীয় কাজ</a:t>
            </a:r>
            <a:endParaRPr lang="en-US" sz="6000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343400"/>
            <a:ext cx="8763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DD171-84FC-A849-A72F-94211B20CE47}"/>
              </a:ext>
            </a:extLst>
          </p:cNvPr>
          <p:cNvSpPr txBox="1"/>
          <p:nvPr/>
        </p:nvSpPr>
        <p:spPr>
          <a:xfrm>
            <a:off x="3657600" y="24193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BFDDB-A5EF-A441-BEEF-5CB192D09682}"/>
              </a:ext>
            </a:extLst>
          </p:cNvPr>
          <p:cNvSpPr/>
          <p:nvPr/>
        </p:nvSpPr>
        <p:spPr>
          <a:xfrm>
            <a:off x="-136071" y="1137556"/>
            <a:ext cx="9144000" cy="2220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/>
              <a:t>নিম্নরেখ অংশের কারক নির্নয় কর।</a:t>
            </a:r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4BCFA-DB5B-1E40-97BD-C77E8B589510}"/>
              </a:ext>
            </a:extLst>
          </p:cNvPr>
          <p:cNvSpPr/>
          <p:nvPr/>
        </p:nvSpPr>
        <p:spPr>
          <a:xfrm>
            <a:off x="-272142" y="3428999"/>
            <a:ext cx="9280071" cy="34752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>
                <a:solidFill>
                  <a:srgbClr val="FFFF00"/>
                </a:solidFill>
              </a:rPr>
              <a:t>১। </a:t>
            </a:r>
            <a:r>
              <a:rPr lang="bn-BD" sz="2800" b="1" u="sng">
                <a:solidFill>
                  <a:srgbClr val="FFFF00"/>
                </a:solidFill>
              </a:rPr>
              <a:t>জটাতে </a:t>
            </a:r>
            <a:r>
              <a:rPr lang="bn-BD" sz="2800">
                <a:solidFill>
                  <a:srgbClr val="FFFF00"/>
                </a:solidFill>
              </a:rPr>
              <a:t>তাপস চিনি। ২।</a:t>
            </a:r>
            <a:r>
              <a:rPr lang="bn-BD" sz="2800" b="1" u="sng">
                <a:solidFill>
                  <a:srgbClr val="FFFF00"/>
                </a:solidFill>
              </a:rPr>
              <a:t> ডাক্তার  </a:t>
            </a:r>
            <a:r>
              <a:rPr lang="bn-BD" sz="2800">
                <a:solidFill>
                  <a:srgbClr val="FFFF00"/>
                </a:solidFill>
              </a:rPr>
              <a:t>ডাক</a:t>
            </a:r>
          </a:p>
          <a:p>
            <a:r>
              <a:rPr lang="bn-BD" sz="2800">
                <a:solidFill>
                  <a:srgbClr val="FFFF00"/>
                </a:solidFill>
              </a:rPr>
              <a:t>৩। তারা </a:t>
            </a:r>
            <a:r>
              <a:rPr lang="bn-BD" sz="2800" b="1" u="sng">
                <a:solidFill>
                  <a:srgbClr val="FFFF00"/>
                </a:solidFill>
              </a:rPr>
              <a:t>তাস </a:t>
            </a:r>
            <a:r>
              <a:rPr lang="bn-BD" sz="2800">
                <a:solidFill>
                  <a:srgbClr val="FFFF00"/>
                </a:solidFill>
              </a:rPr>
              <a:t>খেলে। ৪। সে </a:t>
            </a:r>
            <a:r>
              <a:rPr lang="bn-BD" sz="2800" b="1" u="sng">
                <a:solidFill>
                  <a:srgbClr val="FFFF00"/>
                </a:solidFill>
              </a:rPr>
              <a:t>বাংলায় </a:t>
            </a:r>
            <a:r>
              <a:rPr lang="bn-BD" sz="2800">
                <a:solidFill>
                  <a:srgbClr val="FFFF00"/>
                </a:solidFill>
              </a:rPr>
              <a:t>ভালো ।</a:t>
            </a:r>
          </a:p>
          <a:p>
            <a:r>
              <a:rPr lang="bn-BD" sz="2800">
                <a:solidFill>
                  <a:srgbClr val="FFFF00"/>
                </a:solidFill>
              </a:rPr>
              <a:t>৫। বনে </a:t>
            </a:r>
            <a:r>
              <a:rPr lang="bn-BD" sz="2800" b="1" u="sng">
                <a:solidFill>
                  <a:srgbClr val="FFFF00"/>
                </a:solidFill>
              </a:rPr>
              <a:t>বাঘের </a:t>
            </a:r>
            <a:r>
              <a:rPr lang="bn-BD" sz="2800">
                <a:solidFill>
                  <a:srgbClr val="FFFF00"/>
                </a:solidFill>
              </a:rPr>
              <a:t>ভয়। ৬। </a:t>
            </a:r>
            <a:r>
              <a:rPr lang="bn-BD" sz="2800" b="1" u="sng">
                <a:solidFill>
                  <a:srgbClr val="FFFF00"/>
                </a:solidFill>
              </a:rPr>
              <a:t>বনে </a:t>
            </a:r>
            <a:r>
              <a:rPr lang="bn-BD" sz="2800">
                <a:solidFill>
                  <a:srgbClr val="FFFF00"/>
                </a:solidFill>
              </a:rPr>
              <a:t>বাঘ থাকে ।</a:t>
            </a:r>
          </a:p>
          <a:p>
            <a:r>
              <a:rPr lang="bn-BD" sz="2800">
                <a:solidFill>
                  <a:srgbClr val="FFFF00"/>
                </a:solidFill>
              </a:rPr>
              <a:t>৭। এ </a:t>
            </a:r>
            <a:r>
              <a:rPr lang="bn-BD" sz="2800" b="1" u="sng">
                <a:solidFill>
                  <a:srgbClr val="FFFF00"/>
                </a:solidFill>
              </a:rPr>
              <a:t>কলমে </a:t>
            </a:r>
            <a:r>
              <a:rPr lang="bn-BD" sz="2800">
                <a:solidFill>
                  <a:srgbClr val="FFFF00"/>
                </a:solidFill>
              </a:rPr>
              <a:t>ভালো লেখা হয়।৮।ভিক্ষুক কে </a:t>
            </a:r>
            <a:r>
              <a:rPr lang="bn-BD" sz="2800" b="1" u="sng">
                <a:solidFill>
                  <a:srgbClr val="FFFF00"/>
                </a:solidFill>
              </a:rPr>
              <a:t>ভিক্ষা</a:t>
            </a:r>
            <a:r>
              <a:rPr lang="bn-BD" sz="2800">
                <a:solidFill>
                  <a:srgbClr val="FFFF00"/>
                </a:solidFill>
              </a:rPr>
              <a:t> দাও ।</a:t>
            </a:r>
          </a:p>
          <a:p>
            <a:r>
              <a:rPr lang="bn-BD" sz="2800">
                <a:solidFill>
                  <a:srgbClr val="FFFF00"/>
                </a:solidFill>
              </a:rPr>
              <a:t>৯।ভিক্ষা দাও দাঁড়িয়ে </a:t>
            </a:r>
            <a:r>
              <a:rPr lang="bn-BD" sz="2800" b="1" u="sng">
                <a:solidFill>
                  <a:srgbClr val="FFFF00"/>
                </a:solidFill>
              </a:rPr>
              <a:t>ভিক্ষুক</a:t>
            </a:r>
            <a:r>
              <a:rPr lang="bn-BD" sz="2800">
                <a:solidFill>
                  <a:srgbClr val="FFFF00"/>
                </a:solidFill>
              </a:rPr>
              <a:t> ।১০।</a:t>
            </a:r>
            <a:r>
              <a:rPr lang="bn-BD" sz="2800" b="1" u="sng">
                <a:solidFill>
                  <a:srgbClr val="FFFF00"/>
                </a:solidFill>
              </a:rPr>
              <a:t>করিম</a:t>
            </a:r>
            <a:r>
              <a:rPr lang="bn-BD" sz="2800">
                <a:solidFill>
                  <a:srgbClr val="FFFF00"/>
                </a:solidFill>
              </a:rPr>
              <a:t> রোজ ভিক্ষা দেয়।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60960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667000" y="15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086600" y="22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6D807-1CFF-A34A-ACA4-23C3E5886032}"/>
              </a:ext>
            </a:extLst>
          </p:cNvPr>
          <p:cNvSpPr txBox="1"/>
          <p:nvPr/>
        </p:nvSpPr>
        <p:spPr>
          <a:xfrm>
            <a:off x="333374" y="0"/>
            <a:ext cx="8681358" cy="6001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u="sng">
                <a:solidFill>
                  <a:srgbClr val="FF0000"/>
                </a:solidFill>
              </a:rPr>
              <a:t>উত্তর</a:t>
            </a:r>
            <a:r>
              <a:rPr lang="bn-BD" sz="3200"/>
              <a:t> </a:t>
            </a:r>
          </a:p>
          <a:p>
            <a:r>
              <a:rPr lang="bn-BD" sz="3200"/>
              <a:t>১।করণকারক </a:t>
            </a:r>
          </a:p>
          <a:p>
            <a:r>
              <a:rPr lang="bn-BD" sz="3200"/>
              <a:t>২।কর্মকারক </a:t>
            </a:r>
          </a:p>
          <a:p>
            <a:r>
              <a:rPr lang="bn-BD" sz="3200"/>
              <a:t>৩।করন কারক</a:t>
            </a:r>
          </a:p>
          <a:p>
            <a:r>
              <a:rPr lang="bn-BD" sz="3200"/>
              <a:t>৪।অধিকরণ কারক </a:t>
            </a:r>
          </a:p>
          <a:p>
            <a:r>
              <a:rPr lang="bn-BD" sz="3200"/>
              <a:t>৫।অপাদান কারক </a:t>
            </a:r>
          </a:p>
          <a:p>
            <a:r>
              <a:rPr lang="bn-BD" sz="3200"/>
              <a:t>৬।অধিকরণ কারক </a:t>
            </a:r>
          </a:p>
          <a:p>
            <a:r>
              <a:rPr lang="bn-BD" sz="3200"/>
              <a:t>৭।করণকারক </a:t>
            </a:r>
          </a:p>
          <a:p>
            <a:r>
              <a:rPr lang="bn-BD" sz="3200"/>
              <a:t>৮।কর্মকারক </a:t>
            </a:r>
          </a:p>
          <a:p>
            <a:r>
              <a:rPr lang="bn-BD" sz="3200"/>
              <a:t>৯।সম্প্রদান কারক </a:t>
            </a:r>
          </a:p>
          <a:p>
            <a:r>
              <a:rPr lang="bn-BD" sz="3200"/>
              <a:t>১০।কতৃকারক </a:t>
            </a:r>
          </a:p>
          <a:p>
            <a:pPr algn="l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Left 28">
            <a:extLst>
              <a:ext uri="{FF2B5EF4-FFF2-40B4-BE49-F238E27FC236}">
                <a16:creationId xmlns:a16="http://schemas.microsoft.com/office/drawing/2014/main" id="{F9833607-2A03-4B4E-9399-79AB36064B36}"/>
              </a:ext>
            </a:extLst>
          </p:cNvPr>
          <p:cNvSpPr/>
          <p:nvPr/>
        </p:nvSpPr>
        <p:spPr>
          <a:xfrm>
            <a:off x="4842837" y="1118540"/>
            <a:ext cx="1956816" cy="11216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অধিকরন</a:t>
            </a:r>
            <a:r>
              <a:rPr lang="bn-BD" sz="2800"/>
              <a:t> </a:t>
            </a:r>
            <a:endParaRPr lang="en-US" sz="280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735B0F1-B0C3-F848-B0F1-2203CC663BB4}"/>
              </a:ext>
            </a:extLst>
          </p:cNvPr>
          <p:cNvSpPr/>
          <p:nvPr/>
        </p:nvSpPr>
        <p:spPr>
          <a:xfrm>
            <a:off x="5071437" y="3209468"/>
            <a:ext cx="1956816" cy="9692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অপাদান</a:t>
            </a:r>
            <a:r>
              <a:rPr lang="bn-BD" sz="2800"/>
              <a:t> </a:t>
            </a:r>
            <a:endParaRPr lang="en-US" sz="280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CA4C886-DEF9-CA44-B401-621F977FB49B}"/>
              </a:ext>
            </a:extLst>
          </p:cNvPr>
          <p:cNvSpPr/>
          <p:nvPr/>
        </p:nvSpPr>
        <p:spPr>
          <a:xfrm>
            <a:off x="5071437" y="5605196"/>
            <a:ext cx="1956816" cy="9692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কর্মকারক </a:t>
            </a:r>
            <a:endParaRPr lang="en-US" sz="280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13E8E95-45D7-D64F-9FA0-698C8601E50F}"/>
              </a:ext>
            </a:extLst>
          </p:cNvPr>
          <p:cNvSpPr/>
          <p:nvPr/>
        </p:nvSpPr>
        <p:spPr>
          <a:xfrm>
            <a:off x="5071437" y="4483532"/>
            <a:ext cx="1956816" cy="969264"/>
          </a:xfrm>
          <a:prstGeom prst="leftArrow">
            <a:avLst>
              <a:gd name="adj1" fmla="val 6911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সম্প্রদান</a:t>
            </a:r>
            <a:r>
              <a:rPr lang="bn-BD" sz="2800"/>
              <a:t>  </a:t>
            </a:r>
            <a:endParaRPr lang="en-US" sz="280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C3934F6D-0C05-5146-B0C9-D7F9615BCF79}"/>
              </a:ext>
            </a:extLst>
          </p:cNvPr>
          <p:cNvSpPr/>
          <p:nvPr/>
        </p:nvSpPr>
        <p:spPr>
          <a:xfrm>
            <a:off x="4747587" y="73076"/>
            <a:ext cx="1956816" cy="9692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কতৃকারক 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83CC745D-291C-D84B-8ADC-790C35812178}"/>
              </a:ext>
            </a:extLst>
          </p:cNvPr>
          <p:cNvSpPr/>
          <p:nvPr/>
        </p:nvSpPr>
        <p:spPr>
          <a:xfrm>
            <a:off x="4747587" y="2316404"/>
            <a:ext cx="1956816" cy="9692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করণ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16111F-6DCC-D242-A624-D9226FA735A3}"/>
              </a:ext>
            </a:extLst>
          </p:cNvPr>
          <p:cNvSpPr/>
          <p:nvPr/>
        </p:nvSpPr>
        <p:spPr>
          <a:xfrm>
            <a:off x="1320405" y="0"/>
            <a:ext cx="1913879" cy="13887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/>
              <a:t>মি.রহিম</a:t>
            </a:r>
            <a:endParaRPr lang="en-US" sz="2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4F7F32-3A88-EE4C-812C-05F67B2B1A55}"/>
              </a:ext>
            </a:extLst>
          </p:cNvPr>
          <p:cNvSpPr/>
          <p:nvPr/>
        </p:nvSpPr>
        <p:spPr>
          <a:xfrm rot="10800000" flipV="1">
            <a:off x="1320405" y="1296679"/>
            <a:ext cx="1913879" cy="13887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/>
              <a:t>প্রতিদিন </a:t>
            </a:r>
            <a:endParaRPr lang="en-US" sz="2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92F82A-92AF-8048-A43E-43E1B072B781}"/>
              </a:ext>
            </a:extLst>
          </p:cNvPr>
          <p:cNvSpPr/>
          <p:nvPr/>
        </p:nvSpPr>
        <p:spPr>
          <a:xfrm rot="10800000" flipV="1">
            <a:off x="1320403" y="2316405"/>
            <a:ext cx="1956816" cy="1377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>
                    <a:lumMod val="75000"/>
                  </a:schemeClr>
                </a:solidFill>
              </a:rPr>
              <a:t>নিজহাতে </a:t>
            </a:r>
            <a:endParaRPr lang="en-US" sz="2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64D08B-FA52-B94B-8F88-96987C63691C}"/>
              </a:ext>
            </a:extLst>
          </p:cNvPr>
          <p:cNvSpPr/>
          <p:nvPr/>
        </p:nvSpPr>
        <p:spPr>
          <a:xfrm>
            <a:off x="1320402" y="3326415"/>
            <a:ext cx="1956816" cy="655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/>
              <a:t>ভাঁড়া হতে </a:t>
            </a:r>
            <a:endParaRPr 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15677-58D1-D342-80CE-0EA0FC392EF9}"/>
              </a:ext>
            </a:extLst>
          </p:cNvPr>
          <p:cNvSpPr/>
          <p:nvPr/>
        </p:nvSpPr>
        <p:spPr>
          <a:xfrm>
            <a:off x="1320401" y="4082144"/>
            <a:ext cx="2026955" cy="1153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/>
              <a:t>গরিবদের </a:t>
            </a:r>
            <a:endParaRPr lang="en-US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B7EB7-9189-4643-B450-364458679F34}"/>
              </a:ext>
            </a:extLst>
          </p:cNvPr>
          <p:cNvSpPr/>
          <p:nvPr/>
        </p:nvSpPr>
        <p:spPr>
          <a:xfrm>
            <a:off x="1466197" y="5378823"/>
            <a:ext cx="1828800" cy="905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ভিক্ষা 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1B93A-6D29-0743-B157-F3F81A78F0A2}"/>
              </a:ext>
            </a:extLst>
          </p:cNvPr>
          <p:cNvSpPr txBox="1"/>
          <p:nvPr/>
        </p:nvSpPr>
        <p:spPr>
          <a:xfrm flipH="1">
            <a:off x="1631262" y="6235379"/>
            <a:ext cx="277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দিতেন।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34121-C9AB-474B-A77C-4EA894DE45CC}"/>
              </a:ext>
            </a:extLst>
          </p:cNvPr>
          <p:cNvSpPr txBox="1"/>
          <p:nvPr/>
        </p:nvSpPr>
        <p:spPr>
          <a:xfrm rot="16200000">
            <a:off x="1293503" y="3024057"/>
            <a:ext cx="57162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একই বাক্যে সকল কারকের উদাহরন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61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1336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11500" dirty="0" err="1"/>
              <a:t>উপস্হাপনায়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1859340"/>
            <a:ext cx="8763000" cy="156966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MD:NAZRUL ISLAM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K.K.H.S,PORSHA,NAOGAON.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34F1F5C-3A3B-6448-9E88-0907FBA8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64" y="3429000"/>
            <a:ext cx="3959679" cy="3437441"/>
          </a:xfrm>
          <a:prstGeom prst="rect">
            <a:avLst/>
          </a:prstGeom>
        </p:spPr>
      </p:pic>
      <p:sp>
        <p:nvSpPr>
          <p:cNvPr id="7" name="Sun 6">
            <a:extLst>
              <a:ext uri="{FF2B5EF4-FFF2-40B4-BE49-F238E27FC236}">
                <a16:creationId xmlns:a16="http://schemas.microsoft.com/office/drawing/2014/main" id="{4EB87DB2-F10B-0447-AB11-22A4F6235742}"/>
              </a:ext>
            </a:extLst>
          </p:cNvPr>
          <p:cNvSpPr/>
          <p:nvPr/>
        </p:nvSpPr>
        <p:spPr>
          <a:xfrm>
            <a:off x="6936921" y="3992940"/>
            <a:ext cx="1828800" cy="1828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264826F7-B824-8547-9CF6-66446AB57C2F}"/>
              </a:ext>
            </a:extLst>
          </p:cNvPr>
          <p:cNvSpPr/>
          <p:nvPr/>
        </p:nvSpPr>
        <p:spPr>
          <a:xfrm>
            <a:off x="378279" y="3992940"/>
            <a:ext cx="1828800" cy="1828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60960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thank yuo rose animation glitter.png"/>
          <p:cNvPicPr>
            <a:picLocks noChangeAspect="1"/>
          </p:cNvPicPr>
          <p:nvPr/>
        </p:nvPicPr>
        <p:blipFill>
          <a:blip r:embed="rId2" cstate="print"/>
          <a:srcRect r="1835" b="105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6858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ধন্যবাদ</a:t>
            </a:r>
            <a:endParaRPr lang="en-US" sz="8000" dirty="0"/>
          </a:p>
        </p:txBody>
      </p:sp>
      <p:sp>
        <p:nvSpPr>
          <p:cNvPr id="6" name="5-Point Star 5"/>
          <p:cNvSpPr/>
          <p:nvPr/>
        </p:nvSpPr>
        <p:spPr>
          <a:xfrm>
            <a:off x="2667000" y="15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086600" y="22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24C299-F987-0D4F-BEBA-D29E338CD4F8}"/>
              </a:ext>
            </a:extLst>
          </p:cNvPr>
          <p:cNvSpPr/>
          <p:nvPr/>
        </p:nvSpPr>
        <p:spPr>
          <a:xfrm>
            <a:off x="0" y="108858"/>
            <a:ext cx="9505950" cy="63001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>
                <a:solidFill>
                  <a:srgbClr val="002060"/>
                </a:solidFill>
              </a:rPr>
              <a:t>শ্রেণি :৯ম</a:t>
            </a:r>
          </a:p>
          <a:p>
            <a:pPr algn="ctr"/>
            <a:r>
              <a:rPr lang="bn-BD" sz="6000">
                <a:solidFill>
                  <a:srgbClr val="002060"/>
                </a:solidFill>
              </a:rPr>
              <a:t>বিষয়:বাংলা ২য় পত্র </a:t>
            </a:r>
          </a:p>
          <a:p>
            <a:pPr algn="ctr"/>
            <a:r>
              <a:rPr lang="bn-BD" sz="6000">
                <a:solidFill>
                  <a:srgbClr val="002060"/>
                </a:solidFill>
              </a:rPr>
              <a:t>শিরোনাম :কারক </a:t>
            </a:r>
          </a:p>
          <a:p>
            <a:pPr algn="ctr"/>
            <a:r>
              <a:rPr lang="bn-BD" sz="6000">
                <a:solidFill>
                  <a:srgbClr val="002060"/>
                </a:solidFill>
              </a:rPr>
              <a:t>সময়:৫০ মিনিট </a:t>
            </a:r>
            <a:endParaRPr lang="en-US" sz="600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8FBC7F-CAEC-6345-8135-5541E65391FF}"/>
              </a:ext>
            </a:extLst>
          </p:cNvPr>
          <p:cNvSpPr/>
          <p:nvPr/>
        </p:nvSpPr>
        <p:spPr>
          <a:xfrm rot="10800000" flipV="1">
            <a:off x="-2" y="1"/>
            <a:ext cx="9143999" cy="21227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/>
              <a:t>নিচের বাক্য ২টি লক্ষ্য কর:</a:t>
            </a:r>
          </a:p>
          <a:p>
            <a:pPr algn="ctr"/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834FE-B884-1143-BD1F-E80FDBCE6908}"/>
              </a:ext>
            </a:extLst>
          </p:cNvPr>
          <p:cNvSpPr txBox="1"/>
          <p:nvPr/>
        </p:nvSpPr>
        <p:spPr>
          <a:xfrm>
            <a:off x="3" y="2377332"/>
            <a:ext cx="914399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/>
              <a:t>শিশুরা বল </a:t>
            </a:r>
            <a:r>
              <a:rPr lang="bn-BD" sz="6000" b="1" u="sng"/>
              <a:t>খেলে</a:t>
            </a:r>
            <a:r>
              <a:rPr lang="bn-BD" sz="6000"/>
              <a:t> </a:t>
            </a:r>
            <a:endParaRPr lang="en-US" sz="6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D3CB3-F6BA-B24C-A280-6E024585A0FB}"/>
              </a:ext>
            </a:extLst>
          </p:cNvPr>
          <p:cNvSpPr txBox="1"/>
          <p:nvPr/>
        </p:nvSpPr>
        <p:spPr>
          <a:xfrm>
            <a:off x="2" y="3719623"/>
            <a:ext cx="9143998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/>
              <a:t>করিম রাজশাহী </a:t>
            </a:r>
            <a:r>
              <a:rPr lang="bn-BD" sz="6000" b="1" u="sng"/>
              <a:t>গেল</a:t>
            </a:r>
            <a:r>
              <a:rPr lang="bn-BD" sz="6000"/>
              <a:t>।</a:t>
            </a:r>
            <a:endParaRPr lang="en-US" sz="6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E8091-BF53-364F-AB45-5A45C10D9534}"/>
              </a:ext>
            </a:extLst>
          </p:cNvPr>
          <p:cNvSpPr txBox="1"/>
          <p:nvPr/>
        </p:nvSpPr>
        <p:spPr>
          <a:xfrm>
            <a:off x="149679" y="4935156"/>
            <a:ext cx="9144002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/>
              <a:t>বাক্য ২টি তে </a:t>
            </a:r>
            <a:r>
              <a:rPr lang="bn-BD" sz="4800" b="1" u="sng"/>
              <a:t>খেলে</a:t>
            </a:r>
            <a:r>
              <a:rPr lang="bn-BD" sz="4800"/>
              <a:t> এবং </a:t>
            </a:r>
            <a:r>
              <a:rPr lang="bn-BD" sz="4800" b="1" u="sng"/>
              <a:t>গেল </a:t>
            </a:r>
            <a:r>
              <a:rPr lang="bn-BD" sz="4800" b="1"/>
              <a:t>কোন</a:t>
            </a:r>
            <a:r>
              <a:rPr lang="bn-BD" sz="4800" b="1" u="sng"/>
              <a:t> </a:t>
            </a:r>
            <a:r>
              <a:rPr lang="bn-BD" sz="4800" b="1"/>
              <a:t>পদ ?</a:t>
            </a:r>
            <a:endParaRPr lang="en-US" sz="4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86200" y="4267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-48987" y="2128153"/>
            <a:ext cx="9144000" cy="427809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/>
              <a:t>ক্রিয়া পদের সাথে অন্যান্য পদের কি কোন সম্পর্ক আছে? </a:t>
            </a:r>
            <a:endParaRPr lang="en-US" sz="8000" dirty="0"/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6AB7B-56E7-AE42-97C6-700230DBA49B}"/>
              </a:ext>
            </a:extLst>
          </p:cNvPr>
          <p:cNvSpPr txBox="1"/>
          <p:nvPr/>
        </p:nvSpPr>
        <p:spPr>
          <a:xfrm>
            <a:off x="-48987" y="109012"/>
            <a:ext cx="923925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8800"/>
              <a:t>ক্রিয়া পদ</a:t>
            </a:r>
            <a:endParaRPr lang="en-US" sz="8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1718" y="-118374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5545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8793" y="-3499"/>
            <a:ext cx="9282793" cy="37856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</a:rPr>
              <a:t>আজকে আমাদের আলোচনার বিষয় ক্রিয়া পদের সাথে অন্যান্য পদের সম্পর্ক ।</a:t>
            </a:r>
          </a:p>
        </p:txBody>
      </p:sp>
      <p:sp>
        <p:nvSpPr>
          <p:cNvPr id="9" name="TextBox 8"/>
          <p:cNvSpPr txBox="1"/>
          <p:nvPr/>
        </p:nvSpPr>
        <p:spPr>
          <a:xfrm flipV="1">
            <a:off x="48986" y="-398973"/>
            <a:ext cx="880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i="1" dirty="0"/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51152-869A-E947-8F59-7ED7789F8B57}"/>
              </a:ext>
            </a:extLst>
          </p:cNvPr>
          <p:cNvSpPr txBox="1"/>
          <p:nvPr/>
        </p:nvSpPr>
        <p:spPr>
          <a:xfrm rot="10800000" flipV="1">
            <a:off x="48986" y="3814687"/>
            <a:ext cx="8915401" cy="3077766"/>
          </a:xfrm>
          <a:prstGeom prst="rect">
            <a:avLst/>
          </a:prstGeom>
          <a:solidFill>
            <a:srgbClr val="FFFF00"/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বাক্যস্হিত </a:t>
            </a:r>
            <a:r>
              <a:rPr lang="bn-BD" sz="8000" b="1" u="sng" dirty="0"/>
              <a:t>ক্রিয়া</a:t>
            </a:r>
            <a:r>
              <a:rPr lang="bn-BD" sz="4800" dirty="0"/>
              <a:t> পদের সাথে অন্যান্য পদের সম্পর্ক কে </a:t>
            </a:r>
            <a:r>
              <a:rPr lang="bn-BD" sz="6600" dirty="0"/>
              <a:t>কারক</a:t>
            </a:r>
            <a:r>
              <a:rPr lang="bn-BD" sz="4800" dirty="0"/>
              <a:t> বলে ।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6096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AA535-F721-6941-9154-032BEC1982E3}"/>
              </a:ext>
            </a:extLst>
          </p:cNvPr>
          <p:cNvSpPr txBox="1"/>
          <p:nvPr/>
        </p:nvSpPr>
        <p:spPr>
          <a:xfrm>
            <a:off x="-110388" y="-12378"/>
            <a:ext cx="9364776" cy="153888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/>
              <a:t>কারকের প্রকারভেদ </a:t>
            </a:r>
          </a:p>
          <a:p>
            <a:pPr algn="ctr"/>
            <a:endParaRPr lang="en-US" sz="540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02C12496-941E-3D4A-B79F-45944B4E7E40}"/>
              </a:ext>
            </a:extLst>
          </p:cNvPr>
          <p:cNvSpPr/>
          <p:nvPr/>
        </p:nvSpPr>
        <p:spPr>
          <a:xfrm>
            <a:off x="-6510" y="1490732"/>
            <a:ext cx="1956816" cy="9692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3E2C5-C8E0-DF44-98D4-9A5830ACF98A}"/>
              </a:ext>
            </a:extLst>
          </p:cNvPr>
          <p:cNvSpPr txBox="1"/>
          <p:nvPr/>
        </p:nvSpPr>
        <p:spPr>
          <a:xfrm>
            <a:off x="2558144" y="1568452"/>
            <a:ext cx="47420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/>
              <a:t>কতৃকারক </a:t>
            </a:r>
            <a:endParaRPr lang="en-US" sz="360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480E5A1E-1E22-BA42-A560-CD48ED6C3B2A}"/>
              </a:ext>
            </a:extLst>
          </p:cNvPr>
          <p:cNvSpPr/>
          <p:nvPr/>
        </p:nvSpPr>
        <p:spPr>
          <a:xfrm>
            <a:off x="-13020" y="2227944"/>
            <a:ext cx="1956816" cy="96926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4D575-69E0-CF48-B625-301104ADA7C8}"/>
              </a:ext>
            </a:extLst>
          </p:cNvPr>
          <p:cNvSpPr txBox="1"/>
          <p:nvPr/>
        </p:nvSpPr>
        <p:spPr>
          <a:xfrm rot="10800000" flipV="1">
            <a:off x="2558144" y="2315025"/>
            <a:ext cx="474209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কর্মকারক </a:t>
            </a:r>
            <a:endParaRPr lang="en-US" sz="3200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8F54914E-850E-224A-A350-4CAC2EF527AE}"/>
              </a:ext>
            </a:extLst>
          </p:cNvPr>
          <p:cNvSpPr/>
          <p:nvPr/>
        </p:nvSpPr>
        <p:spPr>
          <a:xfrm>
            <a:off x="-6510" y="2944628"/>
            <a:ext cx="1956816" cy="9692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A7794-74E1-0C4B-A5E6-6AEB9DCC0111}"/>
              </a:ext>
            </a:extLst>
          </p:cNvPr>
          <p:cNvSpPr txBox="1"/>
          <p:nvPr/>
        </p:nvSpPr>
        <p:spPr>
          <a:xfrm>
            <a:off x="2626179" y="3089699"/>
            <a:ext cx="47420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/>
              <a:t>করণকারক </a:t>
            </a:r>
            <a:endParaRPr lang="en-US" sz="2800"/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10375DF4-CAE1-D943-BDF8-94937D1004BF}"/>
              </a:ext>
            </a:extLst>
          </p:cNvPr>
          <p:cNvSpPr/>
          <p:nvPr/>
        </p:nvSpPr>
        <p:spPr>
          <a:xfrm>
            <a:off x="0" y="3841276"/>
            <a:ext cx="1956816" cy="73275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A2AE45-05E9-B745-9FAE-8E58875E77DC}"/>
              </a:ext>
            </a:extLst>
          </p:cNvPr>
          <p:cNvSpPr txBox="1"/>
          <p:nvPr/>
        </p:nvSpPr>
        <p:spPr>
          <a:xfrm>
            <a:off x="2658835" y="3938669"/>
            <a:ext cx="502783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সম্প্রদান কারক </a:t>
            </a:r>
            <a:endParaRPr lang="en-US" sz="3200"/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2DBCA7C0-6901-1944-93B0-96D95E08DB39}"/>
              </a:ext>
            </a:extLst>
          </p:cNvPr>
          <p:cNvSpPr/>
          <p:nvPr/>
        </p:nvSpPr>
        <p:spPr>
          <a:xfrm>
            <a:off x="20997" y="4736354"/>
            <a:ext cx="1956816" cy="9692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EAC5D4-AE2B-4845-B624-3A1942E50A90}"/>
              </a:ext>
            </a:extLst>
          </p:cNvPr>
          <p:cNvSpPr txBox="1"/>
          <p:nvPr/>
        </p:nvSpPr>
        <p:spPr>
          <a:xfrm>
            <a:off x="2714625" y="4903241"/>
            <a:ext cx="49162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অপাদান কারক </a:t>
            </a:r>
            <a:endParaRPr lang="en-US" sz="3200"/>
          </a:p>
        </p:txBody>
      </p:sp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2E0B5BFC-F161-004E-AC28-D32AD35D8F40}"/>
              </a:ext>
            </a:extLst>
          </p:cNvPr>
          <p:cNvSpPr/>
          <p:nvPr/>
        </p:nvSpPr>
        <p:spPr>
          <a:xfrm>
            <a:off x="-6510" y="5705618"/>
            <a:ext cx="1956816" cy="9692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57DABF-61D1-2141-B027-F182E049D146}"/>
              </a:ext>
            </a:extLst>
          </p:cNvPr>
          <p:cNvSpPr txBox="1"/>
          <p:nvPr/>
        </p:nvSpPr>
        <p:spPr>
          <a:xfrm>
            <a:off x="2714625" y="5811119"/>
            <a:ext cx="491626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অধিকরন কারক 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AC123561-B55F-7547-B6ED-7D0A6CCF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71"/>
            <a:ext cx="9112776" cy="29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74024A-B82D-7148-BB26-91EA2E3A5511}"/>
              </a:ext>
            </a:extLst>
          </p:cNvPr>
          <p:cNvSpPr txBox="1"/>
          <p:nvPr/>
        </p:nvSpPr>
        <p:spPr>
          <a:xfrm rot="10800000" flipV="1">
            <a:off x="176894" y="3429000"/>
            <a:ext cx="4177392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 b="1" u="sng"/>
              <a:t>পাগলে</a:t>
            </a:r>
            <a:r>
              <a:rPr lang="bn-BD" sz="2800"/>
              <a:t> কিনা বলে? </a:t>
            </a:r>
          </a:p>
          <a:p>
            <a:pPr algn="l"/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F958E9-FA73-B046-8979-6706FE4CF133}"/>
              </a:ext>
            </a:extLst>
          </p:cNvPr>
          <p:cNvSpPr txBox="1"/>
          <p:nvPr/>
        </p:nvSpPr>
        <p:spPr>
          <a:xfrm>
            <a:off x="3657600" y="250099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3C5317-13D8-F047-808B-44A40E4C90CD}"/>
              </a:ext>
            </a:extLst>
          </p:cNvPr>
          <p:cNvSpPr txBox="1"/>
          <p:nvPr/>
        </p:nvSpPr>
        <p:spPr>
          <a:xfrm>
            <a:off x="4556388" y="3684462"/>
            <a:ext cx="2499632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কে কি না বলে ?</a:t>
            </a:r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323164-4494-E74B-8939-F4001E270E40}"/>
                  </a:ext>
                </a:extLst>
              </p14:cNvPr>
              <p14:cNvContentPartPr/>
              <p14:nvPr/>
            </p14:nvContentPartPr>
            <p14:xfrm>
              <a:off x="568031" y="3925318"/>
              <a:ext cx="4405680" cy="11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323164-4494-E74B-8939-F4001E270E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391" y="3916678"/>
                <a:ext cx="4423320" cy="11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A780992E-5DBF-8D4D-BD15-BCAD262C2D1D}"/>
                  </a:ext>
                </a:extLst>
              </p14:cNvPr>
              <p14:cNvContentPartPr/>
              <p14:nvPr/>
            </p14:nvContentPartPr>
            <p14:xfrm>
              <a:off x="547511" y="3864118"/>
              <a:ext cx="425520" cy="44928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A780992E-5DBF-8D4D-BD15-BCAD262C2D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511" y="3855478"/>
                <a:ext cx="443160" cy="46692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E78BE2A-EB7B-9C4B-A7D7-5ECD165664BE}"/>
              </a:ext>
            </a:extLst>
          </p:cNvPr>
          <p:cNvSpPr txBox="1"/>
          <p:nvPr/>
        </p:nvSpPr>
        <p:spPr>
          <a:xfrm>
            <a:off x="176894" y="5089198"/>
            <a:ext cx="896710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/>
              <a:t>ক্রিয়া  কে বা কারা দ্বারা প্রশ্ন করলে যে উত্তর পাওয়া যায় , তাই </a:t>
            </a:r>
            <a:r>
              <a:rPr lang="bn-BD" sz="2800" b="1" u="sng"/>
              <a:t>কতৃকারক</a:t>
            </a:r>
            <a:r>
              <a:rPr lang="bn-BD" sz="2800"/>
              <a:t> 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48765"/>
            <a:ext cx="636950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</a:rPr>
              <a:t>ছেলেরা </a:t>
            </a:r>
            <a:r>
              <a:rPr lang="bn-BD" sz="4800" b="1" u="sng" dirty="0">
                <a:solidFill>
                  <a:srgbClr val="C00000"/>
                </a:solidFill>
              </a:rPr>
              <a:t>ক্রিকেট </a:t>
            </a:r>
            <a:r>
              <a:rPr lang="bn-BD" sz="4800" dirty="0">
                <a:solidFill>
                  <a:srgbClr val="C00000"/>
                </a:solidFill>
              </a:rPr>
              <a:t>খেলে ।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885" y="5877324"/>
            <a:ext cx="67899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</a:rPr>
              <a:t>ছেলেরা </a:t>
            </a:r>
            <a:r>
              <a:rPr lang="bn-BD" sz="4800" b="1" u="sng" dirty="0">
                <a:solidFill>
                  <a:srgbClr val="C00000"/>
                </a:solidFill>
              </a:rPr>
              <a:t>কি </a:t>
            </a:r>
            <a:r>
              <a:rPr lang="bn-BD" sz="4800" dirty="0">
                <a:solidFill>
                  <a:srgbClr val="C00000"/>
                </a:solidFill>
              </a:rPr>
              <a:t>খেলে ?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" y="-17095"/>
            <a:ext cx="9005205" cy="212620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1AEE0CB-CCF5-6240-B7BA-0CC53710F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" y="0"/>
            <a:ext cx="9144000" cy="363214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AC9EC9E-88D2-A943-A6CA-AFF2403DF27B}"/>
              </a:ext>
            </a:extLst>
          </p:cNvPr>
          <p:cNvCxnSpPr>
            <a:cxnSpLocks/>
          </p:cNvCxnSpPr>
          <p:nvPr/>
        </p:nvCxnSpPr>
        <p:spPr>
          <a:xfrm>
            <a:off x="5184321" y="4463143"/>
            <a:ext cx="625929" cy="1414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1141</TotalTime>
  <Words>305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উপস্হাপনায়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khan</dc:creator>
  <cp:lastModifiedBy>nazrul.kkhs@gmail.com</cp:lastModifiedBy>
  <cp:revision>155</cp:revision>
  <dcterms:created xsi:type="dcterms:W3CDTF">2006-08-16T00:00:00Z</dcterms:created>
  <dcterms:modified xsi:type="dcterms:W3CDTF">2020-01-30T00:14:58Z</dcterms:modified>
</cp:coreProperties>
</file>