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32" r:id="rId3"/>
    <p:sldMasterId id="2147483756" r:id="rId4"/>
    <p:sldMasterId id="2147483780" r:id="rId5"/>
    <p:sldMasterId id="2147483792" r:id="rId6"/>
    <p:sldMasterId id="2147483804" r:id="rId7"/>
  </p:sldMasterIdLst>
  <p:notesMasterIdLst>
    <p:notesMasterId r:id="rId26"/>
  </p:notesMasterIdLst>
  <p:sldIdLst>
    <p:sldId id="256" r:id="rId8"/>
    <p:sldId id="257" r:id="rId9"/>
    <p:sldId id="258" r:id="rId10"/>
    <p:sldId id="261" r:id="rId11"/>
    <p:sldId id="259" r:id="rId12"/>
    <p:sldId id="265" r:id="rId13"/>
    <p:sldId id="262" r:id="rId14"/>
    <p:sldId id="270" r:id="rId15"/>
    <p:sldId id="260" r:id="rId16"/>
    <p:sldId id="277" r:id="rId17"/>
    <p:sldId id="271" r:id="rId18"/>
    <p:sldId id="276" r:id="rId19"/>
    <p:sldId id="263" r:id="rId20"/>
    <p:sldId id="273" r:id="rId21"/>
    <p:sldId id="267" r:id="rId22"/>
    <p:sldId id="269" r:id="rId23"/>
    <p:sldId id="272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94CD9D-BDDA-4E8A-A320-AFB80D72197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1A8205-1DDF-4040-B8B0-49D8B614D369}">
      <dgm:prSet phldrT="[Text]" custT="1"/>
      <dgm:spPr/>
      <dgm:t>
        <a:bodyPr/>
        <a:lstStyle/>
        <a:p>
          <a:r>
            <a:rPr lang="bn-BD" sz="5400" b="1" dirty="0" smtClean="0">
              <a:latin typeface="NikoshBAN" pitchFamily="2" charset="0"/>
              <a:cs typeface="NikoshBAN" pitchFamily="2" charset="0"/>
            </a:rPr>
            <a:t>পদার্থ</a:t>
          </a:r>
          <a:endParaRPr lang="en-US" sz="5400" b="1" dirty="0">
            <a:latin typeface="NikoshBAN" pitchFamily="2" charset="0"/>
            <a:cs typeface="NikoshBAN" pitchFamily="2" charset="0"/>
          </a:endParaRPr>
        </a:p>
      </dgm:t>
    </dgm:pt>
    <dgm:pt modelId="{AB963278-BA0D-4EE4-A4B9-95252B0F195A}" type="parTrans" cxnId="{64BE0691-D41D-496C-A995-71B87B3C0793}">
      <dgm:prSet/>
      <dgm:spPr/>
      <dgm:t>
        <a:bodyPr/>
        <a:lstStyle/>
        <a:p>
          <a:endParaRPr lang="en-US"/>
        </a:p>
      </dgm:t>
    </dgm:pt>
    <dgm:pt modelId="{E24E3575-68B8-4E51-A602-EF7131518AC9}" type="sibTrans" cxnId="{64BE0691-D41D-496C-A995-71B87B3C0793}">
      <dgm:prSet/>
      <dgm:spPr/>
      <dgm:t>
        <a:bodyPr/>
        <a:lstStyle/>
        <a:p>
          <a:endParaRPr lang="en-US"/>
        </a:p>
      </dgm:t>
    </dgm:pt>
    <dgm:pt modelId="{1EF03605-7E47-4397-B47C-8E8A5D4D8ED1}">
      <dgm:prSet phldrT="[Text]" custT="1"/>
      <dgm:spPr/>
      <dgm:t>
        <a:bodyPr/>
        <a:lstStyle/>
        <a:p>
          <a:r>
            <a:rPr lang="bn-IN" sz="6000" b="1" dirty="0" smtClean="0">
              <a:latin typeface="NikoshBAN" pitchFamily="2" charset="0"/>
              <a:cs typeface="NikoshBAN" pitchFamily="2" charset="0"/>
            </a:rPr>
            <a:t>কঠিন</a:t>
          </a:r>
          <a:endParaRPr lang="bn-BD" sz="6000" b="1" dirty="0" smtClean="0">
            <a:latin typeface="NikoshBAN" pitchFamily="2" charset="0"/>
            <a:cs typeface="NikoshBAN" pitchFamily="2" charset="0"/>
          </a:endParaRPr>
        </a:p>
        <a:p>
          <a:r>
            <a:rPr lang="bn-BD" sz="3100" b="1" dirty="0" smtClean="0">
              <a:latin typeface="NikoshBAN" pitchFamily="2" charset="0"/>
              <a:cs typeface="NikoshBAN" pitchFamily="2" charset="0"/>
            </a:rPr>
            <a:t>	</a:t>
          </a:r>
          <a:endParaRPr lang="en-US" sz="3100" b="1" dirty="0">
            <a:latin typeface="NikoshBAN" pitchFamily="2" charset="0"/>
            <a:cs typeface="NikoshBAN" pitchFamily="2" charset="0"/>
          </a:endParaRPr>
        </a:p>
      </dgm:t>
    </dgm:pt>
    <dgm:pt modelId="{A11708A6-EF5D-4DD5-9002-8546F081F025}" type="parTrans" cxnId="{86947AA4-0B62-4380-87B6-F7F8560F2978}">
      <dgm:prSet/>
      <dgm:spPr/>
      <dgm:t>
        <a:bodyPr/>
        <a:lstStyle/>
        <a:p>
          <a:endParaRPr lang="en-US"/>
        </a:p>
      </dgm:t>
    </dgm:pt>
    <dgm:pt modelId="{6C9FAFEC-2CB2-4D72-80FA-C89E947813AD}" type="sibTrans" cxnId="{86947AA4-0B62-4380-87B6-F7F8560F2978}">
      <dgm:prSet/>
      <dgm:spPr/>
      <dgm:t>
        <a:bodyPr/>
        <a:lstStyle/>
        <a:p>
          <a:endParaRPr lang="en-US"/>
        </a:p>
      </dgm:t>
    </dgm:pt>
    <dgm:pt modelId="{EE790EF1-257E-42CA-8B1D-E9001B690DBF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তরল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91EB561E-30C5-49FD-BD63-2585055568D0}" type="parTrans" cxnId="{DD7BE5EE-B8E2-46A1-AE12-D2BDCE86E9E9}">
      <dgm:prSet/>
      <dgm:spPr/>
      <dgm:t>
        <a:bodyPr/>
        <a:lstStyle/>
        <a:p>
          <a:endParaRPr lang="en-US"/>
        </a:p>
      </dgm:t>
    </dgm:pt>
    <dgm:pt modelId="{3DBD1C2E-47D4-432D-B036-0CF0EFAC8946}" type="sibTrans" cxnId="{DD7BE5EE-B8E2-46A1-AE12-D2BDCE86E9E9}">
      <dgm:prSet/>
      <dgm:spPr/>
      <dgm:t>
        <a:bodyPr/>
        <a:lstStyle/>
        <a:p>
          <a:endParaRPr lang="en-US"/>
        </a:p>
      </dgm:t>
    </dgm:pt>
    <dgm:pt modelId="{ECA82AF4-FE98-4807-BC1D-D3AC49543A26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বায়বীয় 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06EB878C-43B8-4DBD-AC9E-AB03F88C794E}" type="parTrans" cxnId="{D8CEDC3D-2DE3-4360-BAA3-05E1EC350DEA}">
      <dgm:prSet/>
      <dgm:spPr/>
      <dgm:t>
        <a:bodyPr/>
        <a:lstStyle/>
        <a:p>
          <a:endParaRPr lang="en-US"/>
        </a:p>
      </dgm:t>
    </dgm:pt>
    <dgm:pt modelId="{C077D188-F71F-4575-A862-8F86E41094CE}" type="sibTrans" cxnId="{D8CEDC3D-2DE3-4360-BAA3-05E1EC350DEA}">
      <dgm:prSet/>
      <dgm:spPr/>
      <dgm:t>
        <a:bodyPr/>
        <a:lstStyle/>
        <a:p>
          <a:endParaRPr lang="en-US"/>
        </a:p>
      </dgm:t>
    </dgm:pt>
    <dgm:pt modelId="{89F28638-422C-43BD-B8B8-8E13D84F6909}" type="pres">
      <dgm:prSet presAssocID="{E894CD9D-BDDA-4E8A-A320-AFB80D72197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3343315-15A1-4AD3-82CC-99D03680A571}" type="pres">
      <dgm:prSet presAssocID="{191A8205-1DDF-4040-B8B0-49D8B614D369}" presName="hierRoot1" presStyleCnt="0"/>
      <dgm:spPr/>
    </dgm:pt>
    <dgm:pt modelId="{6A7938B0-61C3-40C1-AC8D-E7FA705148F4}" type="pres">
      <dgm:prSet presAssocID="{191A8205-1DDF-4040-B8B0-49D8B614D369}" presName="composite" presStyleCnt="0"/>
      <dgm:spPr/>
    </dgm:pt>
    <dgm:pt modelId="{52F94ABA-6072-467C-BF70-E87963A11F41}" type="pres">
      <dgm:prSet presAssocID="{191A8205-1DDF-4040-B8B0-49D8B614D369}" presName="background" presStyleLbl="node0" presStyleIdx="0" presStyleCnt="1"/>
      <dgm:spPr/>
    </dgm:pt>
    <dgm:pt modelId="{ABD67CA4-BCBD-4BA1-8ACE-3A31B3E21CD2}" type="pres">
      <dgm:prSet presAssocID="{191A8205-1DDF-4040-B8B0-49D8B614D369}" presName="text" presStyleLbl="fgAcc0" presStyleIdx="0" presStyleCnt="1" custScaleX="294333" custScaleY="347030" custLinFactNeighborX="3076" custLinFactNeighborY="84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843253-FB12-40B3-8863-AEAA5449B4B1}" type="pres">
      <dgm:prSet presAssocID="{191A8205-1DDF-4040-B8B0-49D8B614D369}" presName="hierChild2" presStyleCnt="0"/>
      <dgm:spPr/>
    </dgm:pt>
    <dgm:pt modelId="{5B3ACC28-BF4E-4E2E-AB45-50F90CFE6B23}" type="pres">
      <dgm:prSet presAssocID="{A11708A6-EF5D-4DD5-9002-8546F081F025}" presName="Name10" presStyleLbl="parChTrans1D2" presStyleIdx="0" presStyleCnt="3"/>
      <dgm:spPr/>
      <dgm:t>
        <a:bodyPr/>
        <a:lstStyle/>
        <a:p>
          <a:endParaRPr lang="en-US"/>
        </a:p>
      </dgm:t>
    </dgm:pt>
    <dgm:pt modelId="{3C17E72D-B2A0-451D-8562-9BA7504E5B8E}" type="pres">
      <dgm:prSet presAssocID="{1EF03605-7E47-4397-B47C-8E8A5D4D8ED1}" presName="hierRoot2" presStyleCnt="0"/>
      <dgm:spPr/>
    </dgm:pt>
    <dgm:pt modelId="{399ADEE8-E291-47F8-9CA8-FD177F23E149}" type="pres">
      <dgm:prSet presAssocID="{1EF03605-7E47-4397-B47C-8E8A5D4D8ED1}" presName="composite2" presStyleCnt="0"/>
      <dgm:spPr/>
    </dgm:pt>
    <dgm:pt modelId="{310CC157-46FB-47BD-8443-649A1BEAC88E}" type="pres">
      <dgm:prSet presAssocID="{1EF03605-7E47-4397-B47C-8E8A5D4D8ED1}" presName="background2" presStyleLbl="node2" presStyleIdx="0" presStyleCnt="3"/>
      <dgm:spPr/>
    </dgm:pt>
    <dgm:pt modelId="{C7FD3957-620E-4E97-A791-5F2F081A959B}" type="pres">
      <dgm:prSet presAssocID="{1EF03605-7E47-4397-B47C-8E8A5D4D8ED1}" presName="text2" presStyleLbl="fgAcc2" presStyleIdx="0" presStyleCnt="3" custScaleX="295266" custScaleY="321007" custLinFactNeighborX="-2222" custLinFactNeighborY="17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632510-4C4F-4FA1-A037-61B57E049727}" type="pres">
      <dgm:prSet presAssocID="{1EF03605-7E47-4397-B47C-8E8A5D4D8ED1}" presName="hierChild3" presStyleCnt="0"/>
      <dgm:spPr/>
    </dgm:pt>
    <dgm:pt modelId="{6E45265E-68EF-4DBD-8CF1-C7F524D63BEA}" type="pres">
      <dgm:prSet presAssocID="{91EB561E-30C5-49FD-BD63-2585055568D0}" presName="Name10" presStyleLbl="parChTrans1D2" presStyleIdx="1" presStyleCnt="3"/>
      <dgm:spPr/>
      <dgm:t>
        <a:bodyPr/>
        <a:lstStyle/>
        <a:p>
          <a:endParaRPr lang="en-US"/>
        </a:p>
      </dgm:t>
    </dgm:pt>
    <dgm:pt modelId="{80FCE2E6-1554-4469-9D10-62AC19D0E136}" type="pres">
      <dgm:prSet presAssocID="{EE790EF1-257E-42CA-8B1D-E9001B690DBF}" presName="hierRoot2" presStyleCnt="0"/>
      <dgm:spPr/>
    </dgm:pt>
    <dgm:pt modelId="{A45261B5-26D6-40ED-95F7-11A85986F6B9}" type="pres">
      <dgm:prSet presAssocID="{EE790EF1-257E-42CA-8B1D-E9001B690DBF}" presName="composite2" presStyleCnt="0"/>
      <dgm:spPr/>
    </dgm:pt>
    <dgm:pt modelId="{CE671D56-493E-405F-9449-6F2BA8CB005C}" type="pres">
      <dgm:prSet presAssocID="{EE790EF1-257E-42CA-8B1D-E9001B690DBF}" presName="background2" presStyleLbl="node2" presStyleIdx="1" presStyleCnt="3"/>
      <dgm:spPr/>
    </dgm:pt>
    <dgm:pt modelId="{04E7FD98-D780-416A-918D-0C9DB53453C9}" type="pres">
      <dgm:prSet presAssocID="{EE790EF1-257E-42CA-8B1D-E9001B690DBF}" presName="text2" presStyleLbl="fgAcc2" presStyleIdx="1" presStyleCnt="3" custScaleX="245317" custScaleY="3183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2DADC1-A685-4AEC-BBDB-57BCC39E23F8}" type="pres">
      <dgm:prSet presAssocID="{EE790EF1-257E-42CA-8B1D-E9001B690DBF}" presName="hierChild3" presStyleCnt="0"/>
      <dgm:spPr/>
    </dgm:pt>
    <dgm:pt modelId="{31EB5E64-74EC-41B5-8FED-C7C70752ECD0}" type="pres">
      <dgm:prSet presAssocID="{06EB878C-43B8-4DBD-AC9E-AB03F88C794E}" presName="Name10" presStyleLbl="parChTrans1D2" presStyleIdx="2" presStyleCnt="3"/>
      <dgm:spPr/>
      <dgm:t>
        <a:bodyPr/>
        <a:lstStyle/>
        <a:p>
          <a:endParaRPr lang="en-US"/>
        </a:p>
      </dgm:t>
    </dgm:pt>
    <dgm:pt modelId="{76291EB1-E30B-4D09-89A9-3E4A35E3A105}" type="pres">
      <dgm:prSet presAssocID="{ECA82AF4-FE98-4807-BC1D-D3AC49543A26}" presName="hierRoot2" presStyleCnt="0"/>
      <dgm:spPr/>
    </dgm:pt>
    <dgm:pt modelId="{71A2C437-9026-42E6-B616-A23DEADE08F5}" type="pres">
      <dgm:prSet presAssocID="{ECA82AF4-FE98-4807-BC1D-D3AC49543A26}" presName="composite2" presStyleCnt="0"/>
      <dgm:spPr/>
    </dgm:pt>
    <dgm:pt modelId="{7BE560B9-64F7-4ADC-B1D6-4B3E5A8D18AE}" type="pres">
      <dgm:prSet presAssocID="{ECA82AF4-FE98-4807-BC1D-D3AC49543A26}" presName="background2" presStyleLbl="node2" presStyleIdx="2" presStyleCnt="3"/>
      <dgm:spPr/>
    </dgm:pt>
    <dgm:pt modelId="{9937CB1E-0CF6-4922-A4F8-2CD46F8F7178}" type="pres">
      <dgm:prSet presAssocID="{ECA82AF4-FE98-4807-BC1D-D3AC49543A26}" presName="text2" presStyleLbl="fgAcc2" presStyleIdx="2" presStyleCnt="3" custScaleX="251933" custScaleY="335147" custLinFactNeighborX="83863" custLinFactNeighborY="-7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E3DB4C-2561-45B5-A586-71517D95385D}" type="pres">
      <dgm:prSet presAssocID="{ECA82AF4-FE98-4807-BC1D-D3AC49543A26}" presName="hierChild3" presStyleCnt="0"/>
      <dgm:spPr/>
    </dgm:pt>
  </dgm:ptLst>
  <dgm:cxnLst>
    <dgm:cxn modelId="{3836BB56-431D-4BB1-B28E-8205B4DDC826}" type="presOf" srcId="{1EF03605-7E47-4397-B47C-8E8A5D4D8ED1}" destId="{C7FD3957-620E-4E97-A791-5F2F081A959B}" srcOrd="0" destOrd="0" presId="urn:microsoft.com/office/officeart/2005/8/layout/hierarchy1"/>
    <dgm:cxn modelId="{0C50469E-C8AF-434E-A251-9CEE67E5E63E}" type="presOf" srcId="{ECA82AF4-FE98-4807-BC1D-D3AC49543A26}" destId="{9937CB1E-0CF6-4922-A4F8-2CD46F8F7178}" srcOrd="0" destOrd="0" presId="urn:microsoft.com/office/officeart/2005/8/layout/hierarchy1"/>
    <dgm:cxn modelId="{06EC229C-EF70-4386-A3D0-58CA8A62CBC9}" type="presOf" srcId="{91EB561E-30C5-49FD-BD63-2585055568D0}" destId="{6E45265E-68EF-4DBD-8CF1-C7F524D63BEA}" srcOrd="0" destOrd="0" presId="urn:microsoft.com/office/officeart/2005/8/layout/hierarchy1"/>
    <dgm:cxn modelId="{2D7BCE47-7413-4AEA-A936-D6365DD46883}" type="presOf" srcId="{EE790EF1-257E-42CA-8B1D-E9001B690DBF}" destId="{04E7FD98-D780-416A-918D-0C9DB53453C9}" srcOrd="0" destOrd="0" presId="urn:microsoft.com/office/officeart/2005/8/layout/hierarchy1"/>
    <dgm:cxn modelId="{86947AA4-0B62-4380-87B6-F7F8560F2978}" srcId="{191A8205-1DDF-4040-B8B0-49D8B614D369}" destId="{1EF03605-7E47-4397-B47C-8E8A5D4D8ED1}" srcOrd="0" destOrd="0" parTransId="{A11708A6-EF5D-4DD5-9002-8546F081F025}" sibTransId="{6C9FAFEC-2CB2-4D72-80FA-C89E947813AD}"/>
    <dgm:cxn modelId="{D8CEDC3D-2DE3-4360-BAA3-05E1EC350DEA}" srcId="{191A8205-1DDF-4040-B8B0-49D8B614D369}" destId="{ECA82AF4-FE98-4807-BC1D-D3AC49543A26}" srcOrd="2" destOrd="0" parTransId="{06EB878C-43B8-4DBD-AC9E-AB03F88C794E}" sibTransId="{C077D188-F71F-4575-A862-8F86E41094CE}"/>
    <dgm:cxn modelId="{64BE0691-D41D-496C-A995-71B87B3C0793}" srcId="{E894CD9D-BDDA-4E8A-A320-AFB80D721972}" destId="{191A8205-1DDF-4040-B8B0-49D8B614D369}" srcOrd="0" destOrd="0" parTransId="{AB963278-BA0D-4EE4-A4B9-95252B0F195A}" sibTransId="{E24E3575-68B8-4E51-A602-EF7131518AC9}"/>
    <dgm:cxn modelId="{126976CC-0C15-40C2-8FCF-CE2A09E89DCA}" type="presOf" srcId="{06EB878C-43B8-4DBD-AC9E-AB03F88C794E}" destId="{31EB5E64-74EC-41B5-8FED-C7C70752ECD0}" srcOrd="0" destOrd="0" presId="urn:microsoft.com/office/officeart/2005/8/layout/hierarchy1"/>
    <dgm:cxn modelId="{DD7BE5EE-B8E2-46A1-AE12-D2BDCE86E9E9}" srcId="{191A8205-1DDF-4040-B8B0-49D8B614D369}" destId="{EE790EF1-257E-42CA-8B1D-E9001B690DBF}" srcOrd="1" destOrd="0" parTransId="{91EB561E-30C5-49FD-BD63-2585055568D0}" sibTransId="{3DBD1C2E-47D4-432D-B036-0CF0EFAC8946}"/>
    <dgm:cxn modelId="{200ED380-802A-4E22-9097-C06D4F277FCB}" type="presOf" srcId="{A11708A6-EF5D-4DD5-9002-8546F081F025}" destId="{5B3ACC28-BF4E-4E2E-AB45-50F90CFE6B23}" srcOrd="0" destOrd="0" presId="urn:microsoft.com/office/officeart/2005/8/layout/hierarchy1"/>
    <dgm:cxn modelId="{5F4736AA-61DF-4649-9F68-461C043A61B9}" type="presOf" srcId="{191A8205-1DDF-4040-B8B0-49D8B614D369}" destId="{ABD67CA4-BCBD-4BA1-8ACE-3A31B3E21CD2}" srcOrd="0" destOrd="0" presId="urn:microsoft.com/office/officeart/2005/8/layout/hierarchy1"/>
    <dgm:cxn modelId="{4F15B188-F2E3-4D98-A403-2AA0AD3E4636}" type="presOf" srcId="{E894CD9D-BDDA-4E8A-A320-AFB80D721972}" destId="{89F28638-422C-43BD-B8B8-8E13D84F6909}" srcOrd="0" destOrd="0" presId="urn:microsoft.com/office/officeart/2005/8/layout/hierarchy1"/>
    <dgm:cxn modelId="{B5DB905B-BC57-4758-9514-8CAD74359E42}" type="presParOf" srcId="{89F28638-422C-43BD-B8B8-8E13D84F6909}" destId="{53343315-15A1-4AD3-82CC-99D03680A571}" srcOrd="0" destOrd="0" presId="urn:microsoft.com/office/officeart/2005/8/layout/hierarchy1"/>
    <dgm:cxn modelId="{129F94C0-3058-4FDC-A1C7-48A375C19183}" type="presParOf" srcId="{53343315-15A1-4AD3-82CC-99D03680A571}" destId="{6A7938B0-61C3-40C1-AC8D-E7FA705148F4}" srcOrd="0" destOrd="0" presId="urn:microsoft.com/office/officeart/2005/8/layout/hierarchy1"/>
    <dgm:cxn modelId="{AD46FA32-7D3E-4BAE-9C83-BFAA98815C86}" type="presParOf" srcId="{6A7938B0-61C3-40C1-AC8D-E7FA705148F4}" destId="{52F94ABA-6072-467C-BF70-E87963A11F41}" srcOrd="0" destOrd="0" presId="urn:microsoft.com/office/officeart/2005/8/layout/hierarchy1"/>
    <dgm:cxn modelId="{F4E698D5-D829-45AC-ACD0-E059C43C935B}" type="presParOf" srcId="{6A7938B0-61C3-40C1-AC8D-E7FA705148F4}" destId="{ABD67CA4-BCBD-4BA1-8ACE-3A31B3E21CD2}" srcOrd="1" destOrd="0" presId="urn:microsoft.com/office/officeart/2005/8/layout/hierarchy1"/>
    <dgm:cxn modelId="{79682708-170E-473E-B467-8EE69F1EFBC9}" type="presParOf" srcId="{53343315-15A1-4AD3-82CC-99D03680A571}" destId="{55843253-FB12-40B3-8863-AEAA5449B4B1}" srcOrd="1" destOrd="0" presId="urn:microsoft.com/office/officeart/2005/8/layout/hierarchy1"/>
    <dgm:cxn modelId="{ABF471CC-ECDB-40F3-A663-6EA10D703D6D}" type="presParOf" srcId="{55843253-FB12-40B3-8863-AEAA5449B4B1}" destId="{5B3ACC28-BF4E-4E2E-AB45-50F90CFE6B23}" srcOrd="0" destOrd="0" presId="urn:microsoft.com/office/officeart/2005/8/layout/hierarchy1"/>
    <dgm:cxn modelId="{BE41A1A6-F67F-457E-B024-CD2D3A31FE49}" type="presParOf" srcId="{55843253-FB12-40B3-8863-AEAA5449B4B1}" destId="{3C17E72D-B2A0-451D-8562-9BA7504E5B8E}" srcOrd="1" destOrd="0" presId="urn:microsoft.com/office/officeart/2005/8/layout/hierarchy1"/>
    <dgm:cxn modelId="{7A1FAA2C-D108-4C71-B98F-E89FF7B2C666}" type="presParOf" srcId="{3C17E72D-B2A0-451D-8562-9BA7504E5B8E}" destId="{399ADEE8-E291-47F8-9CA8-FD177F23E149}" srcOrd="0" destOrd="0" presId="urn:microsoft.com/office/officeart/2005/8/layout/hierarchy1"/>
    <dgm:cxn modelId="{636F0388-F01B-456C-B8FB-51C376CD75E9}" type="presParOf" srcId="{399ADEE8-E291-47F8-9CA8-FD177F23E149}" destId="{310CC157-46FB-47BD-8443-649A1BEAC88E}" srcOrd="0" destOrd="0" presId="urn:microsoft.com/office/officeart/2005/8/layout/hierarchy1"/>
    <dgm:cxn modelId="{34DC439A-91C9-4107-AA4E-8FABA4AA8FDE}" type="presParOf" srcId="{399ADEE8-E291-47F8-9CA8-FD177F23E149}" destId="{C7FD3957-620E-4E97-A791-5F2F081A959B}" srcOrd="1" destOrd="0" presId="urn:microsoft.com/office/officeart/2005/8/layout/hierarchy1"/>
    <dgm:cxn modelId="{4A3AC30C-CC82-45ED-867F-5C5D2AB6F4BD}" type="presParOf" srcId="{3C17E72D-B2A0-451D-8562-9BA7504E5B8E}" destId="{20632510-4C4F-4FA1-A037-61B57E049727}" srcOrd="1" destOrd="0" presId="urn:microsoft.com/office/officeart/2005/8/layout/hierarchy1"/>
    <dgm:cxn modelId="{F9AC94CA-E81A-4F38-AA23-DAFAEA199F53}" type="presParOf" srcId="{55843253-FB12-40B3-8863-AEAA5449B4B1}" destId="{6E45265E-68EF-4DBD-8CF1-C7F524D63BEA}" srcOrd="2" destOrd="0" presId="urn:microsoft.com/office/officeart/2005/8/layout/hierarchy1"/>
    <dgm:cxn modelId="{CF3A0494-9D21-49B7-A192-4B085C931754}" type="presParOf" srcId="{55843253-FB12-40B3-8863-AEAA5449B4B1}" destId="{80FCE2E6-1554-4469-9D10-62AC19D0E136}" srcOrd="3" destOrd="0" presId="urn:microsoft.com/office/officeart/2005/8/layout/hierarchy1"/>
    <dgm:cxn modelId="{0B0A3917-3D41-4CF1-9226-24EE12F56590}" type="presParOf" srcId="{80FCE2E6-1554-4469-9D10-62AC19D0E136}" destId="{A45261B5-26D6-40ED-95F7-11A85986F6B9}" srcOrd="0" destOrd="0" presId="urn:microsoft.com/office/officeart/2005/8/layout/hierarchy1"/>
    <dgm:cxn modelId="{7B2C4A49-7BC6-48A0-BE61-7674D70A54E8}" type="presParOf" srcId="{A45261B5-26D6-40ED-95F7-11A85986F6B9}" destId="{CE671D56-493E-405F-9449-6F2BA8CB005C}" srcOrd="0" destOrd="0" presId="urn:microsoft.com/office/officeart/2005/8/layout/hierarchy1"/>
    <dgm:cxn modelId="{2632F64C-4D8E-4F29-9275-0C03347C0773}" type="presParOf" srcId="{A45261B5-26D6-40ED-95F7-11A85986F6B9}" destId="{04E7FD98-D780-416A-918D-0C9DB53453C9}" srcOrd="1" destOrd="0" presId="urn:microsoft.com/office/officeart/2005/8/layout/hierarchy1"/>
    <dgm:cxn modelId="{7F37265F-8FB4-456D-89FE-A7C1303A46A0}" type="presParOf" srcId="{80FCE2E6-1554-4469-9D10-62AC19D0E136}" destId="{142DADC1-A685-4AEC-BBDB-57BCC39E23F8}" srcOrd="1" destOrd="0" presId="urn:microsoft.com/office/officeart/2005/8/layout/hierarchy1"/>
    <dgm:cxn modelId="{48A84338-4E70-4C8C-8703-7610F1A920DF}" type="presParOf" srcId="{55843253-FB12-40B3-8863-AEAA5449B4B1}" destId="{31EB5E64-74EC-41B5-8FED-C7C70752ECD0}" srcOrd="4" destOrd="0" presId="urn:microsoft.com/office/officeart/2005/8/layout/hierarchy1"/>
    <dgm:cxn modelId="{67CB046A-D9B3-430F-B4BE-C87C51775624}" type="presParOf" srcId="{55843253-FB12-40B3-8863-AEAA5449B4B1}" destId="{76291EB1-E30B-4D09-89A9-3E4A35E3A105}" srcOrd="5" destOrd="0" presId="urn:microsoft.com/office/officeart/2005/8/layout/hierarchy1"/>
    <dgm:cxn modelId="{F7A0E7A5-76CF-44A3-BC83-19F68AD65AFD}" type="presParOf" srcId="{76291EB1-E30B-4D09-89A9-3E4A35E3A105}" destId="{71A2C437-9026-42E6-B616-A23DEADE08F5}" srcOrd="0" destOrd="0" presId="urn:microsoft.com/office/officeart/2005/8/layout/hierarchy1"/>
    <dgm:cxn modelId="{7F4C1992-4AAB-4A64-81B7-7EFB05230E3F}" type="presParOf" srcId="{71A2C437-9026-42E6-B616-A23DEADE08F5}" destId="{7BE560B9-64F7-4ADC-B1D6-4B3E5A8D18AE}" srcOrd="0" destOrd="0" presId="urn:microsoft.com/office/officeart/2005/8/layout/hierarchy1"/>
    <dgm:cxn modelId="{380BFC17-182C-46F4-8DB1-F31BBB853C19}" type="presParOf" srcId="{71A2C437-9026-42E6-B616-A23DEADE08F5}" destId="{9937CB1E-0CF6-4922-A4F8-2CD46F8F7178}" srcOrd="1" destOrd="0" presId="urn:microsoft.com/office/officeart/2005/8/layout/hierarchy1"/>
    <dgm:cxn modelId="{AC95A5B2-3EE2-463A-AE0A-372BD27EB323}" type="presParOf" srcId="{76291EB1-E30B-4D09-89A9-3E4A35E3A105}" destId="{1EE3DB4C-2561-45B5-A586-71517D95385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B5E64-74EC-41B5-8FED-C7C70752ECD0}">
      <dsp:nvSpPr>
        <dsp:cNvPr id="0" name=""/>
        <dsp:cNvSpPr/>
      </dsp:nvSpPr>
      <dsp:spPr>
        <a:xfrm>
          <a:off x="3598360" y="1941150"/>
          <a:ext cx="2471968" cy="197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938"/>
              </a:lnTo>
              <a:lnTo>
                <a:pt x="2471968" y="118938"/>
              </a:lnTo>
              <a:lnTo>
                <a:pt x="2471968" y="1979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45265E-68EF-4DBD-8CF1-C7F524D63BEA}">
      <dsp:nvSpPr>
        <dsp:cNvPr id="0" name=""/>
        <dsp:cNvSpPr/>
      </dsp:nvSpPr>
      <dsp:spPr>
        <a:xfrm>
          <a:off x="3598360" y="1941150"/>
          <a:ext cx="158495" cy="201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15"/>
              </a:lnTo>
              <a:lnTo>
                <a:pt x="158495" y="123015"/>
              </a:lnTo>
              <a:lnTo>
                <a:pt x="158495" y="2019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3ACC28-BF4E-4E2E-AB45-50F90CFE6B23}">
      <dsp:nvSpPr>
        <dsp:cNvPr id="0" name=""/>
        <dsp:cNvSpPr/>
      </dsp:nvSpPr>
      <dsp:spPr>
        <a:xfrm>
          <a:off x="1244051" y="1941150"/>
          <a:ext cx="2354308" cy="211589"/>
        </a:xfrm>
        <a:custGeom>
          <a:avLst/>
          <a:gdLst/>
          <a:ahLst/>
          <a:cxnLst/>
          <a:rect l="0" t="0" r="0" b="0"/>
          <a:pathLst>
            <a:path>
              <a:moveTo>
                <a:pt x="2354308" y="0"/>
              </a:moveTo>
              <a:lnTo>
                <a:pt x="2354308" y="132608"/>
              </a:lnTo>
              <a:lnTo>
                <a:pt x="0" y="132608"/>
              </a:lnTo>
              <a:lnTo>
                <a:pt x="0" y="2115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F94ABA-6072-467C-BF70-E87963A11F41}">
      <dsp:nvSpPr>
        <dsp:cNvPr id="0" name=""/>
        <dsp:cNvSpPr/>
      </dsp:nvSpPr>
      <dsp:spPr>
        <a:xfrm>
          <a:off x="2343674" y="62410"/>
          <a:ext cx="2509371" cy="18787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67CA4-BCBD-4BA1-8ACE-3A31B3E21CD2}">
      <dsp:nvSpPr>
        <dsp:cNvPr id="0" name=""/>
        <dsp:cNvSpPr/>
      </dsp:nvSpPr>
      <dsp:spPr>
        <a:xfrm>
          <a:off x="2438403" y="152403"/>
          <a:ext cx="2509371" cy="18787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400" b="1" kern="1200" dirty="0" smtClean="0">
              <a:latin typeface="NikoshBAN" pitchFamily="2" charset="0"/>
              <a:cs typeface="NikoshBAN" pitchFamily="2" charset="0"/>
            </a:rPr>
            <a:t>পদার্থ</a:t>
          </a:r>
          <a:endParaRPr lang="en-US" sz="5400" b="1" kern="1200" dirty="0">
            <a:latin typeface="NikoshBAN" pitchFamily="2" charset="0"/>
            <a:cs typeface="NikoshBAN" pitchFamily="2" charset="0"/>
          </a:endParaRPr>
        </a:p>
      </dsp:txBody>
      <dsp:txXfrm>
        <a:off x="2493429" y="207429"/>
        <a:ext cx="2399319" cy="1768687"/>
      </dsp:txXfrm>
    </dsp:sp>
    <dsp:sp modelId="{310CC157-46FB-47BD-8443-649A1BEAC88E}">
      <dsp:nvSpPr>
        <dsp:cNvPr id="0" name=""/>
        <dsp:cNvSpPr/>
      </dsp:nvSpPr>
      <dsp:spPr>
        <a:xfrm>
          <a:off x="-14611" y="2152739"/>
          <a:ext cx="2517325" cy="17378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FD3957-620E-4E97-A791-5F2F081A959B}">
      <dsp:nvSpPr>
        <dsp:cNvPr id="0" name=""/>
        <dsp:cNvSpPr/>
      </dsp:nvSpPr>
      <dsp:spPr>
        <a:xfrm>
          <a:off x="80117" y="2242732"/>
          <a:ext cx="2517325" cy="17378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000" b="1" kern="1200" dirty="0" smtClean="0">
              <a:latin typeface="NikoshBAN" pitchFamily="2" charset="0"/>
              <a:cs typeface="NikoshBAN" pitchFamily="2" charset="0"/>
            </a:rPr>
            <a:t>কঠিন</a:t>
          </a:r>
          <a:endParaRPr lang="bn-BD" sz="6000" b="1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b="1" kern="1200" dirty="0" smtClean="0">
              <a:latin typeface="NikoshBAN" pitchFamily="2" charset="0"/>
              <a:cs typeface="NikoshBAN" pitchFamily="2" charset="0"/>
            </a:rPr>
            <a:t>	</a:t>
          </a:r>
          <a:endParaRPr lang="en-US" sz="3100" b="1" kern="1200" dirty="0">
            <a:latin typeface="NikoshBAN" pitchFamily="2" charset="0"/>
            <a:cs typeface="NikoshBAN" pitchFamily="2" charset="0"/>
          </a:endParaRPr>
        </a:p>
      </dsp:txBody>
      <dsp:txXfrm>
        <a:off x="131017" y="2293632"/>
        <a:ext cx="2415525" cy="1636057"/>
      </dsp:txXfrm>
    </dsp:sp>
    <dsp:sp modelId="{CE671D56-493E-405F-9449-6F2BA8CB005C}">
      <dsp:nvSpPr>
        <dsp:cNvPr id="0" name=""/>
        <dsp:cNvSpPr/>
      </dsp:nvSpPr>
      <dsp:spPr>
        <a:xfrm>
          <a:off x="2711116" y="2143146"/>
          <a:ext cx="2091479" cy="1723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7FD98-D780-416A-918D-0C9DB53453C9}">
      <dsp:nvSpPr>
        <dsp:cNvPr id="0" name=""/>
        <dsp:cNvSpPr/>
      </dsp:nvSpPr>
      <dsp:spPr>
        <a:xfrm>
          <a:off x="2805845" y="2233138"/>
          <a:ext cx="2091479" cy="1723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600" b="1" kern="1200" dirty="0" smtClean="0">
              <a:latin typeface="NikoshBAN" pitchFamily="2" charset="0"/>
              <a:cs typeface="NikoshBAN" pitchFamily="2" charset="0"/>
            </a:rPr>
            <a:t>তরল</a:t>
          </a:r>
          <a:endParaRPr lang="en-US" sz="5600" b="1" kern="1200" dirty="0">
            <a:latin typeface="NikoshBAN" pitchFamily="2" charset="0"/>
            <a:cs typeface="NikoshBAN" pitchFamily="2" charset="0"/>
          </a:endParaRPr>
        </a:p>
      </dsp:txBody>
      <dsp:txXfrm>
        <a:off x="2856325" y="2283618"/>
        <a:ext cx="1990519" cy="1622545"/>
      </dsp:txXfrm>
    </dsp:sp>
    <dsp:sp modelId="{7BE560B9-64F7-4ADC-B1D6-4B3E5A8D18AE}">
      <dsp:nvSpPr>
        <dsp:cNvPr id="0" name=""/>
        <dsp:cNvSpPr/>
      </dsp:nvSpPr>
      <dsp:spPr>
        <a:xfrm>
          <a:off x="4996386" y="2139069"/>
          <a:ext cx="2147884" cy="1814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7CB1E-0CF6-4922-A4F8-2CD46F8F7178}">
      <dsp:nvSpPr>
        <dsp:cNvPr id="0" name=""/>
        <dsp:cNvSpPr/>
      </dsp:nvSpPr>
      <dsp:spPr>
        <a:xfrm>
          <a:off x="5091115" y="2229062"/>
          <a:ext cx="2147884" cy="1814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600" b="1" kern="1200" dirty="0" smtClean="0">
              <a:latin typeface="NikoshBAN" pitchFamily="2" charset="0"/>
              <a:cs typeface="NikoshBAN" pitchFamily="2" charset="0"/>
            </a:rPr>
            <a:t>বায়বীয় </a:t>
          </a:r>
          <a:endParaRPr lang="en-US" sz="5600" b="1" kern="1200" dirty="0">
            <a:latin typeface="NikoshBAN" pitchFamily="2" charset="0"/>
            <a:cs typeface="NikoshBAN" pitchFamily="2" charset="0"/>
          </a:endParaRPr>
        </a:p>
      </dsp:txBody>
      <dsp:txXfrm>
        <a:off x="5144257" y="2282204"/>
        <a:ext cx="2041600" cy="1708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CB093-B5C5-4E31-84E2-27919D03028F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23C0F-7418-4E4B-B156-C3655603F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91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23C0F-7418-4E4B-B156-C3655603FE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33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95F35-603B-4FD4-BC92-3529BE62244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1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381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490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8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451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699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793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480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227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565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460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63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228600"/>
            <a:ext cx="5867400" cy="1371600"/>
          </a:xfrm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bn-BD" sz="9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5788"/>
            <a:ext cx="9144000" cy="4275012"/>
          </a:xfrm>
        </p:spPr>
      </p:pic>
    </p:spTree>
    <p:extLst>
      <p:ext uri="{BB962C8B-B14F-4D97-AF65-F5344CB8AC3E}">
        <p14:creationId xmlns:p14="http://schemas.microsoft.com/office/powerpoint/2010/main" val="402938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66800" y="914400"/>
            <a:ext cx="7620000" cy="38862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008586" y="1608083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72052" y="2433145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18486" y="1524000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59572" y="2375338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3714" y="3499945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48200" y="2146738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88324" y="3733800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91200" y="3505200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5147101"/>
            <a:ext cx="88392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কণার বিভিন্ন দিকে  ইতঃস্তত ছুটে চলার দৃশ্য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1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0.11823 -0.08125 C 0.14305 -0.1 0.18003 -0.10926 0.21892 -0.10926 C 0.26302 -0.10926 0.29826 -0.1 0.32309 -0.08125 L 0.44201 3.7037E-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1" y="-5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5 0.028 0.062 0.062 0.062 C 0.097 0.062 0.125 0.035 0.125 0 C 0.125 -0.035 0.153 -0.062 0.188 -0.062 C 0.222 -0.062 0.25 -0.035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5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C 0.00399 -0.0669 -0.04601 -0.125 -0.11302 -0.12893 C -0.17709 -0.13403 -0.23698 -0.08889 -0.24097 -0.02407 C -0.24601 0.03611 -0.204 0.0919 -0.14393 0.09607 C -0.08907 0.09907 -0.03698 0.06204 -0.03299 0.00602 C -0.029 -0.04491 -0.06407 -0.09306 -0.11493 -0.09699 C -0.16198 -0.1 -0.20608 -0.06898 -0.20903 -0.02199 C -0.21198 0.01991 -0.18403 0.06111 -0.14202 0.06296 C -0.104 0.06597 -0.06806 0.0419 -0.06493 0.00394 C -0.06302 -0.03009 -0.08403 -0.06296 -0.11702 -0.06505 C -0.14601 -0.0669 -0.175 -0.04907 -0.17709 -0.01991 C -0.179 0.00509 -0.16407 0.02894 -0.13993 0.03102 C -0.11997 0.0331 -0.09896 0.02199 -0.09792 0.00208 C -0.09601 -0.01389 -0.104 -0.03102 -0.11893 -0.0331 C -0.13108 -0.0331 -0.14306 -0.02893 -0.14497 -0.01806 C -0.14601 -0.01111 -0.14393 -0.00393 -0.13802 -0.00093 C -0.13507 -3.7037E-7 -0.13299 -3.7037E-7 -0.13004 -0.00093 " pathEditMode="relative" rAng="0" ptsTypes="fffffffffffffffff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1" y="-175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816 -0.01227 L 0.09393 -0.03796 C 0.11216 -0.04398 0.13924 -0.04676 0.16719 -0.04676 C 0.19931 -0.04676 0.22483 -0.04398 0.24306 -0.03796 L 0.32917 -0.01227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-173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8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0.04566 -0.08425 C 0.05608 -0.10162 0.06233 -0.1287 0.06233 -0.15555 C 0.06233 -0.18703 0.05608 -0.2118 0.04566 -0.22986 L 1.11022E-16 -0.31111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155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7708 L 0.03593 -0.03056 L 0.10798 -0.03056 L 0.07205 0.01713 L 0.10798 0.06389 L 0.03593 0.06389 L 3.05556E-6 0.11181 L -0.03594 0.06389 L -0.10799 0.06389 L -0.07205 0.01713 L -0.10799 -0.03056 L -0.03594 -0.03056 L 3.05556E-6 -0.07708 Z " pathEditMode="relative" rAng="0" ptsTypes="FFFFFFFFFFFFF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-0.03334 L 0.36129 -0.032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6 C 0.00174 0.04004 -0.00225 0.07059 0.01042 0.10347 C 0.01094 0.1074 0.01129 0.11134 0.01216 0.11504 C 0.01302 0.11828 0.01511 0.12083 0.01563 0.1243 C 0.01806 0.14073 0.01493 0.15809 0.0224 0.17245 C 0.02691 0.1905 0.03368 0.20902 0.03629 0.22777 C 0.03872 0.24559 0.03907 0.26597 0.04323 0.28286 C 0.04445 0.30763 0.04775 0.33032 0.05174 0.35416 C 0.05643 0.38194 0.04983 0.35347 0.05695 0.38171 C 0.05747 0.38402 0.05868 0.38865 0.05868 0.38865 C 0.05921 0.39467 0.05834 0.40138 0.06042 0.40694 C 0.06146 0.40972 0.06216 0.40092 0.06216 0.39791 C 0.0632 0.35879 0.06285 0.31967 0.06389 0.28055 C 0.06528 0.22661 0.07309 0.16411 0.0915 0.11504 C 0.09514 0.09027 0.1 0.0662 0.10348 0.04143 C 0.10296 0.0361 0.10573 0.02592 0.10174 0.02546 C 0.0415 0.01944 -0.01892 0.02453 -0.07934 0.02314 C -0.09201 0.02291 -0.11111 0.01921 -0.12239 0.01157 C -0.12882 0.0074 -0.14132 -0.00209 -0.14132 -0.00209 C -0.15555 -0.02107 -0.13645 0.00393 -0.15347 -0.01598 C -0.16441 -0.02871 -0.15329 -0.01691 -0.16198 -0.02987 C -0.16527 -0.03473 -0.17239 -0.04353 -0.17239 -0.04353 C -0.17517 -0.05487 -0.18281 -0.06135 -0.18784 -0.07107 C -0.19392 -0.06737 -0.19895 -0.06251 -0.2052 -0.05973 C -0.21007 -0.05001 -0.21389 -0.03936 -0.21892 -0.02987 C -0.22274 -0.01482 -0.22743 -0.00116 -0.23437 0.01157 C -0.23767 0.02476 -0.23489 0.01689 -0.24652 0.0324 C -0.2526 0.0405 -0.24757 0.03842 -0.25347 0.04837 C -0.25746 0.05509 -0.26649 0.06851 -0.27239 0.0736 C -0.27691 0.08263 -0.28593 0.08842 -0.29305 0.09444 C -0.30764 0.10671 -0.32274 0.12823 -0.33958 0.13333 C -0.34531 0.13842 -0.34687 0.14421 -0.35347 0.14722 C -0.35729 0.15069 -0.3618 0.15277 -0.36545 0.15647 C -0.37517 0.1662 -0.36875 0.16434 -0.3776 0.17013 C -0.40538 0.18842 -0.36996 0.16411 -0.39305 0.17708 C -0.40173 0.18194 -0.41024 0.18819 -0.41892 0.19328 C -0.42812 0.1986 -0.43715 0.20416 -0.44652 0.20925 C -0.44982 0.2111 -0.45677 0.21388 -0.45677 0.21388 C -0.46406 0.26249 -0.45451 0.28958 -0.43611 0.32661 C -0.42899 0.34073 -0.41753 0.34953 -0.41024 0.36342 C -0.40139 0.38032 -0.38628 0.40925 -0.37066 0.4162 C -0.36823 0.42569 -0.36475 0.42916 -0.3585 0.43448 C -0.34757 0.43101 -0.34948 0.42476 -0.34132 0.4162 C -0.33802 0.41272 -0.3335 0.41134 -0.33107 0.40694 C -0.32934 0.40393 -0.32795 0.40046 -0.32586 0.39791 C -0.32152 0.39212 -0.31875 0.39351 -0.31371 0.38865 C -0.30225 0.37777 -0.31441 0.38448 -0.30347 0.37939 C -0.29826 0.37245 -0.29479 0.36851 -0.28784 0.36573 C -0.2776 0.35208 -0.26736 0.35092 -0.2552 0.34259 C -0.24236 0.33379 -0.25729 0.3412 -0.24479 0.33564 C -0.22777 0.31388 -0.25555 0.34768 -0.22934 0.3243 C -0.21909 0.31527 -0.20086 0.30717 -0.19305 0.29675 C -0.18628 0.28772 -0.17829 0.28124 -0.17066 0.2736 C -0.16284 0.26573 -0.15642 0.25578 -0.14826 0.24837 C -0.14479 0.23472 -0.14895 0.24698 -0.13784 0.2324 C -0.13194 0.22476 -0.12586 0.21296 -0.12066 0.20462 C -0.12014 0.20231 -0.11996 0.19976 -0.11892 0.19791 C -0.11597 0.19282 -0.1085 0.18402 -0.1085 0.18402 C -0.10017 0.1611 -0.08732 0.14837 -0.07413 0.13124 C -0.07031 0.12106 -0.06823 0.11851 -0.06024 0.11504 C -0.0585 0.11342 -0.05659 0.11226 -0.0552 0.11041 C -0.05382 0.10833 -0.05329 0.10532 -0.05173 0.10347 C -0.04861 0.09976 -0.04479 0.09745 -0.04132 0.09444 C -0.03316 0.08726 -0.02864 0.07592 -0.02239 0.06666 C -0.01909 0.0618 -0.01579 0.05694 -0.01198 0.053 C -0.00972 0.05069 -0.00711 0.04884 -0.0052 0.04606 C -0.00208 0.04189 -0.00052 0.03472 0.00174 0.03009 C 0.00556 0.02198 0.0073 0.02036 0.01216 0.01388 C 0.01407 0.00601 0.01268 0.00856 0.01563 0.00462 L -0.05347 0.43448 L -3.88889E-6 -7.40741E-6 Z " pathEditMode="relative" ptsTypes="ffffffffffffffffffffffffffffffffffffffffffffffffffffffffffffffffffffAAf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152400"/>
            <a:ext cx="6781800" cy="1200329"/>
          </a:xfrm>
          <a:prstGeom prst="rect">
            <a:avLst/>
          </a:prstGeom>
          <a:solidFill>
            <a:schemeClr val="bg2"/>
          </a:solidFill>
          <a:ln w="57150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আন্তঃআণবিক শক্তি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9"/>
          <a:stretch/>
        </p:blipFill>
        <p:spPr>
          <a:xfrm>
            <a:off x="6477000" y="2133600"/>
            <a:ext cx="2590800" cy="303954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0" t="34534" r="33590"/>
          <a:stretch/>
        </p:blipFill>
        <p:spPr>
          <a:xfrm>
            <a:off x="3352800" y="2133600"/>
            <a:ext cx="3355799" cy="303954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54" r="70740"/>
          <a:stretch/>
        </p:blipFill>
        <p:spPr>
          <a:xfrm>
            <a:off x="76200" y="2133600"/>
            <a:ext cx="3276600" cy="303954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914399" y="5449669"/>
            <a:ext cx="134512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কঠিন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5469004"/>
            <a:ext cx="13716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তরল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5410200"/>
            <a:ext cx="1295400" cy="646331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গ্যাস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12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ndle.jp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85" y="2942424"/>
            <a:ext cx="3674098" cy="3581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07515" y="5554865"/>
            <a:ext cx="3176117" cy="11002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004224" y="5623726"/>
            <a:ext cx="411480" cy="4419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415704" y="5623726"/>
            <a:ext cx="411480" cy="4419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827184" y="5623726"/>
            <a:ext cx="411480" cy="4419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238664" y="5623726"/>
            <a:ext cx="411480" cy="4419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98484" y="6047431"/>
            <a:ext cx="411480" cy="4419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245551" y="6065267"/>
            <a:ext cx="411480" cy="4419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692618" y="6065267"/>
            <a:ext cx="411480" cy="4419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12889" y="6036545"/>
            <a:ext cx="411480" cy="4419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533160" y="6031521"/>
            <a:ext cx="411480" cy="4419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17029" y="5576499"/>
            <a:ext cx="452175" cy="45502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777425" y="6148668"/>
            <a:ext cx="452175" cy="45502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45099" y="5513362"/>
            <a:ext cx="452175" cy="45502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74229" y="6033699"/>
            <a:ext cx="452175" cy="45502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613513" y="6149923"/>
            <a:ext cx="452175" cy="45502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951969" y="5527177"/>
            <a:ext cx="452175" cy="45502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952960" y="5527177"/>
            <a:ext cx="452175" cy="45502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779585" y="6174378"/>
            <a:ext cx="452175" cy="45502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462136" y="6152101"/>
            <a:ext cx="452175" cy="45502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167492" y="6162568"/>
            <a:ext cx="452175" cy="45502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04125" y="3173563"/>
            <a:ext cx="4187475" cy="20842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34200" y="4800600"/>
            <a:ext cx="484803" cy="4419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684520" y="4495800"/>
            <a:ext cx="411480" cy="4419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446520" y="4815840"/>
            <a:ext cx="411480" cy="4419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105400" y="4815840"/>
            <a:ext cx="411480" cy="4419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010400" y="4358640"/>
            <a:ext cx="411480" cy="4419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620000" y="4724400"/>
            <a:ext cx="411480" cy="4419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11322" y="295314"/>
            <a:ext cx="7696200" cy="22486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923465" y="1600739"/>
            <a:ext cx="526876" cy="73359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028643" y="1541707"/>
            <a:ext cx="447189" cy="73359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2606079" y="494243"/>
            <a:ext cx="447189" cy="73359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356936" y="503524"/>
            <a:ext cx="447189" cy="73359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107793" y="696267"/>
            <a:ext cx="447189" cy="73359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7269462" y="739444"/>
            <a:ext cx="447189" cy="73359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2590800" y="2667000"/>
            <a:ext cx="1524000" cy="12192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200400" y="4953000"/>
            <a:ext cx="1752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124200" y="6400800"/>
            <a:ext cx="2362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79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3.7037E-7 C 5E-6 -0.0162 0.00313 -0.02824 0.00712 -0.02824 C 0.01129 -0.02824 0.01494 -0.0162 0.01494 3.7037E-7 C 0.01494 0.0162 0.01823 0.0294 0.0224 0.0294 C 0.02639 0.0294 0.03021 0.0162 0.03021 3.7037E-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3.7037E-7 C -2.77778E-7 -0.0162 0.00313 -0.02824 0.00712 -0.02824 C 0.01129 -0.02824 0.01493 -0.0162 0.01493 3.7037E-7 C 0.01493 0.0162 0.01823 0.0294 0.0224 0.0294 C 0.02639 0.0294 0.03021 0.0162 0.03021 3.7037E-7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9" presetClass="path" presetSubtype="0" repeatCount="indefinite" autoRev="1" fill="hold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476 3.7037E-7 C -0.01476 -0.0162 -0.01164 -0.02824 -0.00764 -0.02824 C -0.00348 -0.02824 0.00017 -0.0162 0.00017 3.7037E-7 C 0.00017 0.0162 0.00347 0.0294 0.00763 0.0294 C 0.01163 0.0294 0.01545 0.0162 0.01545 3.7037E-7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9" presetClass="path" presetSubtype="0" repeatCount="indefinite" autoRev="1" fill="hold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3.7037E-7 C -8.33333E-7 -0.0162 0.00313 -0.02824 0.00712 -0.02824 C 0.01129 -0.02824 0.01493 -0.0162 0.01493 3.7037E-7 C 0.01493 0.0162 0.01823 0.0294 0.0224 0.0294 C 0.02639 0.0294 0.03021 0.0162 0.03021 3.7037E-7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9" presetClass="path" presetSubtype="0" repeatCount="indefinite" autoRev="1" fill="hold" grpId="0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4.81481E-6 C 4.44444E-6 -0.01621 0.00312 -0.02825 0.00711 -0.02825 C 0.01128 -0.02825 0.01493 -0.01621 0.01493 4.81481E-6 C 0.01493 0.0162 0.01822 0.02939 0.02239 0.02939 C 0.02638 0.02939 0.0302 0.0162 0.0302 4.81481E-6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9" presetClass="path" presetSubtype="0" repeatCount="indefinite" autoRev="1" fill="hold" grpId="0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88889E-6 -1.48148E-6 C -3.88889E-6 -0.0162 0.00313 -0.02824 0.00712 -0.02824 C 0.01129 -0.02824 0.01493 -0.0162 0.01493 -1.48148E-6 C 0.01493 0.01621 0.01823 0.0294 0.0224 0.0294 C 0.02639 0.0294 0.03021 0.01621 0.03021 -1.48148E-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4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9" presetClass="path" presetSubtype="0" repeatCount="indefinite" autoRev="1" fill="hold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38889E-6 -1.48148E-6 C 1.38889E-6 -0.0162 0.00312 -0.02824 0.00712 -0.02824 C 0.01128 -0.02824 0.01493 -0.0162 0.01493 -1.48148E-6 C 0.01493 0.01621 0.01823 0.0294 0.02239 0.0294 C 0.02639 0.0294 0.03021 0.01621 0.03021 -1.48148E-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-4.81481E-6 C 4.44444E-6 -0.0162 0.00312 -0.02824 0.00711 -0.02824 C 0.01128 -0.02824 0.01493 -0.0162 0.01493 -4.81481E-6 C 0.01493 0.01621 0.01822 0.0294 0.02239 0.0294 C 0.02638 0.0294 0.0302 0.01621 0.0302 -4.81481E-6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-3.7037E-7 C -2.5E-6 -0.0162 0.00313 -0.02824 0.00712 -0.02824 C 0.01129 -0.02824 0.01493 -0.0162 0.01493 -3.7037E-7 C 0.01493 0.0162 0.01823 0.0294 0.0224 0.0294 C 0.02639 0.0294 0.03021 0.0162 0.03021 -3.7037E-7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2.13873E-6 C -3.33333E-6 -0.01179 0.004 -0.02058 0.00903 -0.02058 C 0.01441 -0.02058 0.01927 -0.01179 0.01927 2.13873E-6 C 0.01927 0.01202 0.02344 0.02173 0.02882 0.02173 C 0.03403 0.02173 0.03907 0.01202 0.03907 2.13873E-6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9" presetClass="path" presetSubtype="0" repeatCount="indefinite" autoRev="1" fill="hold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573 -0.01873 C -0.00573 -0.04092 0.00382 -0.05665 0.01579 -0.05665 C 0.02934 -0.05665 0.04045 -0.04092 0.04045 -0.01873 C 0.04045 0.00324 0.05069 0.0215 0.06371 0.0215 C 0.07621 0.0215 0.08854 0.00324 0.08854 -0.01873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9" presetClass="path" presetSubtype="0" repeatCount="indefinite" autoRev="1" fill="hold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149 4.16185E-6 C -0.04149 -0.01156 -0.03732 -0.01989 -0.03194 -0.01989 C -0.02621 -0.01989 -0.02118 -0.01156 -0.02118 4.16185E-6 C -0.02118 0.01156 -0.01666 0.02104 -0.01093 0.02104 C -0.00538 0.02104 -3.33333E-6 0.01156 -3.33333E-6 4.16185E-6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9" presetClass="path" presetSubtype="0" repeatCount="indefinite" autoRev="1" fill="hold" grpId="0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4.07407E-6 C 3.33333E-6 -0.0162 0.0085 -0.02824 0.01961 -0.02824 C 0.03107 -0.02824 0.04114 -0.0162 0.04114 -4.07407E-6 C 0.04114 0.01621 0.05034 0.0294 0.0618 0.0294 C 0.07291 0.0294 0.0835 0.01621 0.0835 -4.07407E-6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4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1.27168E-6 C 3.33333E-6 -0.01364 0.0059 -0.02359 0.01354 -0.02359 C 0.0217 -0.02359 0.02882 -0.01364 0.02882 1.27168E-6 C 0.02882 0.01364 0.03524 0.02474 0.04323 0.02474 C 0.05104 0.02474 0.0585 0.01364 0.0585 1.27168E-6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022E-16 2.94798E-6 C 1.11022E-16 -0.00902 0.0066 -0.01573 0.01545 -0.01573 C 0.02465 -0.01573 0.03264 -0.00902 0.03264 2.94798E-6 C 0.03264 0.00901 0.0401 0.01664 0.04913 0.01664 C 0.05799 0.01664 0.06667 0.00901 0.06667 2.94798E-6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92854E-7 -3.33333E-6 C 2.92854E-7 0.00857 0.03983 0.01505 0.09202 0.01505 C 0.14552 0.01505 0.19289 0.00857 0.19289 -3.33333E-6 C 0.19289 -0.00856 0.23624 -0.01551 0.2896 -0.01551 C 0.34166 -0.01551 0.39164 -0.00856 0.39164 -3.33333E-6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9" presetClass="path" presetSubtype="0" repeatCount="indefinite" autoRev="1" fill="hold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3524 -0.05347 C 0.03524 -0.06967 0.04253 -0.08171 0.05174 -0.08171 C 0.06163 -0.08171 0.07014 -0.06967 0.07014 -0.05347 C 0.07014 -0.03726 0.07778 -0.02407 0.0875 -0.02407 C 0.09687 -0.02407 0.1059 -0.03726 0.1059 -0.05347 " pathEditMode="relative" rAng="0" ptsTypes="AAA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4" y="4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9" presetClass="path" presetSubtype="0" repeatCount="indefinite" autoRev="1" fill="hold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7993E-6 0.02291 C -3.7993E-6 0.01944 0.0587 0.0169 0.13589 0.0169 C 0.2158 0.0169 0.28596 0.01944 0.28596 0.02291 C 0.28596 0.02639 0.34909 0.0294 0.42887 0.0294 C 0.50619 0.0294 0.58051 0.02639 0.58051 0.02291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9" presetClass="path" presetSubtype="0" repeatCount="indefinite" autoRev="1" fill="hold" grpId="0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455 0.15208 C 0.00455 0.13912 0.04985 0.12939 0.10907 0.12939 C 0.1705 0.12939 0.224 0.13912 0.224 0.15208 C 0.224 0.16527 0.27333 0.17615 0.33437 0.17615 C 0.39385 0.17615 0.45073 0.16527 0.45073 0.15208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" y="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07614E-7 -4.44444E-6 C 5.07614E-7 -0.00277 0.02629 -0.00486 0.05987 -0.00486 C 0.09527 -0.00486 0.12651 -0.00277 0.12651 -4.44444E-6 C 0.12651 0.00278 0.15437 0.00533 0.18977 0.00533 C 0.22387 0.00533 0.25641 0.00278 0.25641 -4.44444E-6 " pathEditMode="relative" rAng="0" ptsTypes="AAAAA">
                                      <p:cBhvr>
                                        <p:cTn id="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65092E-6 -0.02778 C 3.65092E-6 -0.08912 0.01627 -0.1345 0.03761 -0.1345 C 0.05974 -0.1345 0.07913 -0.08912 0.07913 -0.02778 C 0.07913 0.03356 0.09683 0.08356 0.11896 0.08356 C 0.14031 0.08356 0.16074 0.03356 0.16074 -0.02778 " pathEditMode="relative" rAng="0" ptsTypes="AAAAA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28 0.01736 L 0.17428 0.01759 C 0.19849 0.01088 0.18131 0.01713 0.19485 0.00949 C 0.19615 0.00856 0.19797 0.00833 0.19927 0.0074 C 0.21437 -0.00394 0.2024 0.00208 0.21255 -0.00232 C 0.21333 -0.0044 0.21424 -0.00672 0.21541 -0.00834 C 0.21672 -0.00996 0.2188 -0.01042 0.21984 -0.01227 C 0.22218 -0.01574 0.22322 -0.0206 0.2257 -0.02408 C 0.22726 -0.02593 0.22882 -0.02778 0.23025 -0.02986 C 0.23233 -0.03357 0.23494 -0.03727 0.23598 -0.04167 C 0.23806 -0.04977 0.23663 -0.04584 0.2404 -0.05347 C 0.24066 -0.05486 0.24275 -0.07292 0.2434 -0.075 C 0.24457 -0.07963 0.24756 -0.08287 0.25069 -0.08496 C 0.25759 -0.08889 0.2568 -0.08866 0.2611 -0.08866 L 0.2611 -0.08843 " pathEditMode="relative" rAng="0" ptsTypes="AAAAAAAAAAAAAAA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4" grpId="1" animBg="1"/>
      <p:bldP spid="35" grpId="0" animBg="1"/>
      <p:bldP spid="3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5029201"/>
            <a:ext cx="9144000" cy="923330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তাপ প্রদানে পদার্থের অবস্থার  পরিবর্তন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163966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156346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246322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শীতল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2514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শীতল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925669"/>
            <a:ext cx="990600" cy="646331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কঠিন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3849469"/>
            <a:ext cx="990600" cy="646331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তরল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3886200"/>
            <a:ext cx="914400" cy="646331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গ্যাস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0" r="81493" b="12872"/>
          <a:stretch/>
        </p:blipFill>
        <p:spPr>
          <a:xfrm>
            <a:off x="152400" y="1295399"/>
            <a:ext cx="1878106" cy="2475687"/>
          </a:xfrm>
          <a:prstGeom prst="rect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0" t="14603" r="43133" b="11411"/>
          <a:stretch/>
        </p:blipFill>
        <p:spPr>
          <a:xfrm>
            <a:off x="3702423" y="1295400"/>
            <a:ext cx="1936377" cy="2252519"/>
          </a:xfrm>
          <a:prstGeom prst="rect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4" t="4381" b="5084"/>
          <a:stretch/>
        </p:blipFill>
        <p:spPr>
          <a:xfrm>
            <a:off x="7086600" y="1156448"/>
            <a:ext cx="2057400" cy="2328659"/>
          </a:xfrm>
          <a:prstGeom prst="rect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7" t="43483" r="61136" b="39482"/>
          <a:stretch/>
        </p:blipFill>
        <p:spPr>
          <a:xfrm>
            <a:off x="2030506" y="2057400"/>
            <a:ext cx="1627094" cy="4706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7" t="43483" r="61136" b="39482"/>
          <a:stretch/>
        </p:blipFill>
        <p:spPr>
          <a:xfrm>
            <a:off x="5611906" y="2120153"/>
            <a:ext cx="1474694" cy="47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6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86" y="3710042"/>
            <a:ext cx="2151213" cy="28622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038600"/>
            <a:ext cx="2466975" cy="2381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87" y="18393"/>
            <a:ext cx="4302426" cy="3648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7" b="1"/>
          <a:stretch/>
        </p:blipFill>
        <p:spPr>
          <a:xfrm>
            <a:off x="5562600" y="70091"/>
            <a:ext cx="3200400" cy="65941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892" y="3002156"/>
            <a:ext cx="2485308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কাপে গরম চা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5715000"/>
            <a:ext cx="2743200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কাপে গরম কফি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29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590801"/>
            <a:ext cx="9220200" cy="3733799"/>
          </a:xfr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bn-BD" sz="6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পদার্থকে এক অবস্থা থেকে</a:t>
            </a:r>
            <a:r>
              <a:rPr lang="bn-IN" sz="6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অন্য</a:t>
            </a:r>
            <a:r>
              <a:rPr lang="bn-BD" sz="6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অবস্থায় রূপান্তর ব্যাখ্যা কর। </a:t>
            </a:r>
            <a:endParaRPr lang="en-US" sz="60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0" y="685800"/>
            <a:ext cx="4038600" cy="92333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দলগত  কাজ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05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  <a:solidFill>
            <a:srgbClr val="92D050"/>
          </a:solidFill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05000"/>
            <a:ext cx="9067800" cy="4724400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857250" indent="-742950" algn="just">
              <a:buFont typeface="+mj-lt"/>
              <a:buAutoNum type="arabicPeriod"/>
            </a:pP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 কী?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742950" algn="just">
              <a:buFont typeface="+mj-lt"/>
              <a:buAutoNum type="arabicPeriod"/>
            </a:pP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গতিতত্ত্ব কাকে বলে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857250" indent="-742950" algn="just">
              <a:buFont typeface="+mj-lt"/>
              <a:buAutoNum type="arabicPeriod"/>
            </a:pP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জলীয় বাষ্প কী?</a:t>
            </a:r>
          </a:p>
          <a:p>
            <a:pPr marL="857250" indent="-742950" algn="just">
              <a:buFont typeface="+mj-lt"/>
              <a:buAutoNum type="arabicPeriod"/>
            </a:pP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কঠিন পদার্থের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আন্তঃআণবিক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আকর্ষণ শক্তি কেমন হবে? </a:t>
            </a:r>
          </a:p>
          <a:p>
            <a:pPr marL="857250" indent="-742950" algn="just">
              <a:buFont typeface="+mj-lt"/>
              <a:buAutoNum type="arabicPeriod"/>
            </a:pP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গলনাংক কী?  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14300" indent="0" algn="just">
              <a:buNone/>
            </a:pP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27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400"/>
            <a:ext cx="9144000" cy="1249362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ড়ী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 মোমবাতি জ্বালিয়ে পরীক্ষা করবে এখানে কয় ধরণের পরিবর্তন সংঘটিত হয়</a:t>
            </a:r>
            <a:r>
              <a:rPr lang="bn-IN" sz="4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152400"/>
            <a:ext cx="441960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ড়ী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র কাজ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824" y="1591824"/>
            <a:ext cx="3589776" cy="3589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91824"/>
            <a:ext cx="4343400" cy="358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4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457200"/>
            <a:ext cx="6553200" cy="1371600"/>
          </a:xfr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bn-BD" sz="80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0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2200"/>
            <a:ext cx="1743075" cy="2619375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667000"/>
            <a:ext cx="2247900" cy="2990850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954711"/>
            <a:ext cx="2619375" cy="174307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5388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0" y="457200"/>
            <a:ext cx="4267200" cy="1752600"/>
          </a:xfrm>
          <a:solidFill>
            <a:srgbClr val="00B0F0"/>
          </a:solidFill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bn-BD" sz="8000" dirty="0">
                <a:solidFill>
                  <a:schemeClr val="tx1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3520440"/>
            <a:ext cx="4419600" cy="303276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ফজলে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রাব্বী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শিক্ষক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(বিজ্ঞান)</a:t>
            </a:r>
          </a:p>
          <a:p>
            <a:pPr marL="114300" indent="0">
              <a:buNone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আন্দুলবাড়ীয়া মাধ্যমিক বালিকা বিদ্যালয়,জীবননগর,চুয়াডাঙ্গা।</a:t>
            </a:r>
          </a:p>
          <a:p>
            <a:pPr marL="114300" indent="0">
              <a:buNone/>
            </a:pPr>
            <a:r>
              <a:rPr lang="en-US" sz="1800" b="1" dirty="0" smtClean="0">
                <a:latin typeface="NikoshBAN" pitchFamily="2" charset="0"/>
                <a:cs typeface="NikoshBAN" pitchFamily="2" charset="0"/>
              </a:rPr>
              <a:t>Email-rabby.cua@gmail.com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19600" y="3520440"/>
            <a:ext cx="3932830" cy="3048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শ্রেণিঃ নবম</a:t>
            </a:r>
          </a:p>
          <a:p>
            <a:pPr marL="114300" indent="0">
              <a:buNone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বিষয়ঃ রসায়ন </a:t>
            </a:r>
          </a:p>
          <a:p>
            <a:pPr marL="114300" indent="0">
              <a:buNone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২৯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০১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২০২০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pPr marL="114300" indent="0">
              <a:buNone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৫০ মিনিট  		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20040"/>
            <a:ext cx="1828800" cy="21183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6001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1091202"/>
            <a:ext cx="3040757" cy="25663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6" y="3690936"/>
            <a:ext cx="3014663" cy="30146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" y="1204072"/>
            <a:ext cx="3072124" cy="2301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471" y="3859306"/>
            <a:ext cx="2964556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6936" y="206514"/>
            <a:ext cx="4310064" cy="707886"/>
          </a:xfrm>
          <a:prstGeom prst="rect">
            <a:avLst/>
          </a:prstGeom>
          <a:solidFill>
            <a:srgbClr val="92D050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নিচের ছবিগুলো লক্ষ কর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2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1447800" y="1158875"/>
            <a:ext cx="5791200" cy="1050925"/>
          </a:xfr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 এবার একটি ভিডিও দেখি 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969065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906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" y="1219200"/>
            <a:ext cx="8610600" cy="3886200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2598003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পদার্থের অবস্থা ও কণার গতিতত্ত্ব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90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295400"/>
          </a:xfr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98637"/>
            <a:ext cx="9067800" cy="4678363"/>
          </a:xfr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n-BD" sz="5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</a:t>
            </a:r>
            <a:r>
              <a:rPr lang="bn-BD" sz="5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 কী তা বলতে পারবে 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 শ্রেণিবিভাগ করতে পারবে 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 এর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বর্ণনা </a:t>
            </a: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আন্তঃআণবিক আকর্ষণ </a:t>
            </a: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গতিতত্ত্ব এর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 পদা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র্থের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 করতে পারবে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bn-BD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03504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228600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9"/>
          <a:stretch/>
        </p:blipFill>
        <p:spPr>
          <a:xfrm>
            <a:off x="457200" y="2611125"/>
            <a:ext cx="2286000" cy="1884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9" b="4735"/>
          <a:stretch/>
        </p:blipFill>
        <p:spPr>
          <a:xfrm>
            <a:off x="3163133" y="183806"/>
            <a:ext cx="2247067" cy="19946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4" b="23987"/>
          <a:stretch/>
        </p:blipFill>
        <p:spPr>
          <a:xfrm>
            <a:off x="3212723" y="2362200"/>
            <a:ext cx="2197477" cy="21522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23" y="4719978"/>
            <a:ext cx="2197477" cy="19856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87"/>
          <a:stretch/>
        </p:blipFill>
        <p:spPr>
          <a:xfrm>
            <a:off x="6172200" y="2554396"/>
            <a:ext cx="2230619" cy="20100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9" t="4882" r="3699" b="21564"/>
          <a:stretch/>
        </p:blipFill>
        <p:spPr>
          <a:xfrm>
            <a:off x="6096000" y="4786226"/>
            <a:ext cx="2286000" cy="18431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81677"/>
            <a:ext cx="2286000" cy="19477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3806"/>
            <a:ext cx="2213949" cy="20993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420704">
            <a:off x="367861" y="2278513"/>
            <a:ext cx="24384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কঠিন পদার্থ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720905">
            <a:off x="3200400" y="2133600"/>
            <a:ext cx="22860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তরল পদার্থ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331305">
            <a:off x="6096000" y="1981200"/>
            <a:ext cx="24384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গ্যাসীয় পদার্থ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82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02844005"/>
              </p:ext>
            </p:extLst>
          </p:nvPr>
        </p:nvGraphicFramePr>
        <p:xfrm>
          <a:off x="914400" y="1524000"/>
          <a:ext cx="7239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252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F94ABA-6072-467C-BF70-E87963A11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52F94ABA-6072-467C-BF70-E87963A11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52F94ABA-6072-467C-BF70-E87963A11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D67CA4-BCBD-4BA1-8ACE-3A31B3E21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ABD67CA4-BCBD-4BA1-8ACE-3A31B3E21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ABD67CA4-BCBD-4BA1-8ACE-3A31B3E21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ACC28-BF4E-4E2E-AB45-50F90CFE6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5B3ACC28-BF4E-4E2E-AB45-50F90CFE6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5B3ACC28-BF4E-4E2E-AB45-50F90CFE6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0CC157-46FB-47BD-8443-649A1BEAC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310CC157-46FB-47BD-8443-649A1BEAC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310CC157-46FB-47BD-8443-649A1BEAC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FD3957-620E-4E97-A791-5F2F081A9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C7FD3957-620E-4E97-A791-5F2F081A9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C7FD3957-620E-4E97-A791-5F2F081A9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45265E-68EF-4DBD-8CF1-C7F524D63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6E45265E-68EF-4DBD-8CF1-C7F524D63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6E45265E-68EF-4DBD-8CF1-C7F524D63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671D56-493E-405F-9449-6F2BA8CB0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CE671D56-493E-405F-9449-6F2BA8CB0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CE671D56-493E-405F-9449-6F2BA8CB0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E7FD98-D780-416A-918D-0C9DB5345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04E7FD98-D780-416A-918D-0C9DB5345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04E7FD98-D780-416A-918D-0C9DB5345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EB5E64-74EC-41B5-8FED-C7C70752E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31EB5E64-74EC-41B5-8FED-C7C70752E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31EB5E64-74EC-41B5-8FED-C7C70752E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E560B9-64F7-4ADC-B1D6-4B3E5A8D1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7BE560B9-64F7-4ADC-B1D6-4B3E5A8D1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7BE560B9-64F7-4ADC-B1D6-4B3E5A8D1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37CB1E-0CF6-4922-A4F8-2CD46F8F7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9937CB1E-0CF6-4922-A4F8-2CD46F8F7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9937CB1E-0CF6-4922-A4F8-2CD46F8F7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245818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6"/>
          <p:cNvSpPr txBox="1">
            <a:spLocks/>
          </p:cNvSpPr>
          <p:nvPr/>
        </p:nvSpPr>
        <p:spPr>
          <a:xfrm>
            <a:off x="1143000" y="701040"/>
            <a:ext cx="6400800" cy="10515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 এবার একটি ভিডিও দেখি 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03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low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1724</TotalTime>
  <Words>186</Words>
  <Application>Microsoft Office PowerPoint</Application>
  <PresentationFormat>On-screen Show (4:3)</PresentationFormat>
  <Paragraphs>57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9" baseType="lpstr">
      <vt:lpstr>Arial</vt:lpstr>
      <vt:lpstr>Book Antiqua</vt:lpstr>
      <vt:lpstr>Calibri</vt:lpstr>
      <vt:lpstr>Cambria</vt:lpstr>
      <vt:lpstr>Century Gothic</vt:lpstr>
      <vt:lpstr>Constantia</vt:lpstr>
      <vt:lpstr>Franklin Gothic Book</vt:lpstr>
      <vt:lpstr>Franklin Gothic Medium</vt:lpstr>
      <vt:lpstr>NikoshBAN</vt:lpstr>
      <vt:lpstr>Tunga</vt:lpstr>
      <vt:lpstr>Wingdings</vt:lpstr>
      <vt:lpstr>Wingdings 2</vt:lpstr>
      <vt:lpstr>Apothecary</vt:lpstr>
      <vt:lpstr>1_Apothecary</vt:lpstr>
      <vt:lpstr>1_Adjacency</vt:lpstr>
      <vt:lpstr>Angles</vt:lpstr>
      <vt:lpstr>Trek</vt:lpstr>
      <vt:lpstr>Flow</vt:lpstr>
      <vt:lpstr>Office Theme</vt:lpstr>
      <vt:lpstr>Packager Shell Object</vt:lpstr>
      <vt:lpstr>Package</vt:lpstr>
      <vt:lpstr>স্বাগতম</vt:lpstr>
      <vt:lpstr>পরিচিতি</vt:lpstr>
      <vt:lpstr>PowerPoint Presentation</vt:lpstr>
      <vt:lpstr>চল এবার একটি ভিডিও দেখি  </vt:lpstr>
      <vt:lpstr>PowerPoint Presentation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পদার্থকে এক অবস্থা থেকে অন্য অবস্থায় রূপান্তর ব্যাখ্যা কর। </vt:lpstr>
      <vt:lpstr>মূল্যায়ন</vt:lpstr>
      <vt:lpstr>বাড়ীতে মোমবাতি জ্বালিয়ে পরীক্ষা করবে এখানে কয় ধরণের পরিবর্তন সংঘটিত হয়। </vt:lpstr>
      <vt:lpstr>ধন্যবাদ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Shamim</dc:creator>
  <cp:lastModifiedBy>Orhan</cp:lastModifiedBy>
  <cp:revision>147</cp:revision>
  <dcterms:created xsi:type="dcterms:W3CDTF">2006-08-16T00:00:00Z</dcterms:created>
  <dcterms:modified xsi:type="dcterms:W3CDTF">2020-01-30T07:08:18Z</dcterms:modified>
</cp:coreProperties>
</file>